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2697"/>
    <a:srgbClr val="63A4F7"/>
    <a:srgbClr val="FF7474"/>
    <a:srgbClr val="7D3FAE"/>
    <a:srgbClr val="48599F"/>
    <a:srgbClr val="009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0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Martinelli" userId="14f935919b476d2b" providerId="LiveId" clId="{BDDC3DDB-8BD8-45B8-8804-0541C23C3D4E}"/>
    <pc:docChg chg="undo custSel modSld">
      <pc:chgData name="Marina Martinelli" userId="14f935919b476d2b" providerId="LiveId" clId="{BDDC3DDB-8BD8-45B8-8804-0541C23C3D4E}" dt="2024-08-15T20:35:52.013" v="1655" actId="20577"/>
      <pc:docMkLst>
        <pc:docMk/>
      </pc:docMkLst>
      <pc:sldChg chg="addSp delSp modSp mod">
        <pc:chgData name="Marina Martinelli" userId="14f935919b476d2b" providerId="LiveId" clId="{BDDC3DDB-8BD8-45B8-8804-0541C23C3D4E}" dt="2024-08-15T20:35:52.013" v="1655" actId="20577"/>
        <pc:sldMkLst>
          <pc:docMk/>
          <pc:sldMk cId="128195337" sldId="256"/>
        </pc:sldMkLst>
        <pc:spChg chg="mod">
          <ac:chgData name="Marina Martinelli" userId="14f935919b476d2b" providerId="LiveId" clId="{BDDC3DDB-8BD8-45B8-8804-0541C23C3D4E}" dt="2024-08-14T23:26:12.112" v="1544" actId="14100"/>
          <ac:spMkLst>
            <pc:docMk/>
            <pc:sldMk cId="128195337" sldId="256"/>
            <ac:spMk id="2" creationId="{A5BA5708-25E1-A7CA-71F9-7B31BCFB3F20}"/>
          </ac:spMkLst>
        </pc:spChg>
        <pc:spChg chg="add mod">
          <ac:chgData name="Marina Martinelli" userId="14f935919b476d2b" providerId="LiveId" clId="{BDDC3DDB-8BD8-45B8-8804-0541C23C3D4E}" dt="2024-08-14T23:11:29.457" v="514" actId="20577"/>
          <ac:spMkLst>
            <pc:docMk/>
            <pc:sldMk cId="128195337" sldId="256"/>
            <ac:spMk id="3" creationId="{28D89593-3A16-5E3E-EDB1-89241E6CF4BB}"/>
          </ac:spMkLst>
        </pc:spChg>
        <pc:spChg chg="mod">
          <ac:chgData name="Marina Martinelli" userId="14f935919b476d2b" providerId="LiveId" clId="{BDDC3DDB-8BD8-45B8-8804-0541C23C3D4E}" dt="2024-08-14T23:20:30.792" v="1090" actId="1076"/>
          <ac:spMkLst>
            <pc:docMk/>
            <pc:sldMk cId="128195337" sldId="256"/>
            <ac:spMk id="4" creationId="{CD61DD57-4F92-F642-089D-51C0DC540993}"/>
          </ac:spMkLst>
        </pc:spChg>
        <pc:spChg chg="del mod">
          <ac:chgData name="Marina Martinelli" userId="14f935919b476d2b" providerId="LiveId" clId="{BDDC3DDB-8BD8-45B8-8804-0541C23C3D4E}" dt="2024-08-14T23:18:47.517" v="863" actId="478"/>
          <ac:spMkLst>
            <pc:docMk/>
            <pc:sldMk cId="128195337" sldId="256"/>
            <ac:spMk id="5" creationId="{2849BC32-5AD3-BA07-078F-E01038C81CC2}"/>
          </ac:spMkLst>
        </pc:spChg>
        <pc:spChg chg="add mod">
          <ac:chgData name="Marina Martinelli" userId="14f935919b476d2b" providerId="LiveId" clId="{BDDC3DDB-8BD8-45B8-8804-0541C23C3D4E}" dt="2024-08-14T23:20:08.259" v="1080" actId="1076"/>
          <ac:spMkLst>
            <pc:docMk/>
            <pc:sldMk cId="128195337" sldId="256"/>
            <ac:spMk id="7" creationId="{6E373A1A-7B00-2945-0AF0-596D4F754736}"/>
          </ac:spMkLst>
        </pc:spChg>
        <pc:spChg chg="mod">
          <ac:chgData name="Marina Martinelli" userId="14f935919b476d2b" providerId="LiveId" clId="{BDDC3DDB-8BD8-45B8-8804-0541C23C3D4E}" dt="2024-08-14T23:08:44.588" v="49" actId="20577"/>
          <ac:spMkLst>
            <pc:docMk/>
            <pc:sldMk cId="128195337" sldId="256"/>
            <ac:spMk id="8" creationId="{A9693CE1-6F65-D811-004F-C1A78BB69DF4}"/>
          </ac:spMkLst>
        </pc:spChg>
        <pc:spChg chg="del">
          <ac:chgData name="Marina Martinelli" userId="14f935919b476d2b" providerId="LiveId" clId="{BDDC3DDB-8BD8-45B8-8804-0541C23C3D4E}" dt="2024-08-14T23:20:20.711" v="1084" actId="478"/>
          <ac:spMkLst>
            <pc:docMk/>
            <pc:sldMk cId="128195337" sldId="256"/>
            <ac:spMk id="12" creationId="{AA2DB63E-0099-DC64-9427-779A87F87F0B}"/>
          </ac:spMkLst>
        </pc:spChg>
        <pc:spChg chg="add mod">
          <ac:chgData name="Marina Martinelli" userId="14f935919b476d2b" providerId="LiveId" clId="{BDDC3DDB-8BD8-45B8-8804-0541C23C3D4E}" dt="2024-08-14T23:20:53.204" v="1175" actId="20577"/>
          <ac:spMkLst>
            <pc:docMk/>
            <pc:sldMk cId="128195337" sldId="256"/>
            <ac:spMk id="13" creationId="{B9FAB74C-E65E-AD68-F5C0-521BCEF4DF8A}"/>
          </ac:spMkLst>
        </pc:spChg>
        <pc:spChg chg="mod">
          <ac:chgData name="Marina Martinelli" userId="14f935919b476d2b" providerId="LiveId" clId="{BDDC3DDB-8BD8-45B8-8804-0541C23C3D4E}" dt="2024-08-14T23:20:06.394" v="1079" actId="1076"/>
          <ac:spMkLst>
            <pc:docMk/>
            <pc:sldMk cId="128195337" sldId="256"/>
            <ac:spMk id="15" creationId="{6AF6B29B-E082-55C1-18F3-D22275EE93F5}"/>
          </ac:spMkLst>
        </pc:spChg>
        <pc:spChg chg="mod">
          <ac:chgData name="Marina Martinelli" userId="14f935919b476d2b" providerId="LiveId" clId="{BDDC3DDB-8BD8-45B8-8804-0541C23C3D4E}" dt="2024-08-14T23:17:30.337" v="835" actId="1076"/>
          <ac:spMkLst>
            <pc:docMk/>
            <pc:sldMk cId="128195337" sldId="256"/>
            <ac:spMk id="17" creationId="{F7B6D3E8-9E2A-3650-9FC9-F6259F143AA1}"/>
          </ac:spMkLst>
        </pc:spChg>
        <pc:spChg chg="mod">
          <ac:chgData name="Marina Martinelli" userId="14f935919b476d2b" providerId="LiveId" clId="{BDDC3DDB-8BD8-45B8-8804-0541C23C3D4E}" dt="2024-08-14T23:16:29.666" v="748" actId="1076"/>
          <ac:spMkLst>
            <pc:docMk/>
            <pc:sldMk cId="128195337" sldId="256"/>
            <ac:spMk id="20" creationId="{20C609A7-D8A6-0D29-AA31-643E61EC445E}"/>
          </ac:spMkLst>
        </pc:spChg>
        <pc:spChg chg="mod">
          <ac:chgData name="Marina Martinelli" userId="14f935919b476d2b" providerId="LiveId" clId="{BDDC3DDB-8BD8-45B8-8804-0541C23C3D4E}" dt="2024-08-14T23:10:32.420" v="326" actId="20577"/>
          <ac:spMkLst>
            <pc:docMk/>
            <pc:sldMk cId="128195337" sldId="256"/>
            <ac:spMk id="22" creationId="{933F93E8-7A6B-C8E1-7E12-E4AC5447385A}"/>
          </ac:spMkLst>
        </pc:spChg>
        <pc:spChg chg="mod">
          <ac:chgData name="Marina Martinelli" userId="14f935919b476d2b" providerId="LiveId" clId="{BDDC3DDB-8BD8-45B8-8804-0541C23C3D4E}" dt="2024-08-14T23:10:13.735" v="291" actId="14100"/>
          <ac:spMkLst>
            <pc:docMk/>
            <pc:sldMk cId="128195337" sldId="256"/>
            <ac:spMk id="23" creationId="{FA382B4C-093C-1D4E-1BDF-D09C2A74FD1C}"/>
          </ac:spMkLst>
        </pc:spChg>
        <pc:spChg chg="del mod">
          <ac:chgData name="Marina Martinelli" userId="14f935919b476d2b" providerId="LiveId" clId="{BDDC3DDB-8BD8-45B8-8804-0541C23C3D4E}" dt="2024-08-14T23:21:45.399" v="1235" actId="478"/>
          <ac:spMkLst>
            <pc:docMk/>
            <pc:sldMk cId="128195337" sldId="256"/>
            <ac:spMk id="24" creationId="{1ECC2F12-1E3D-CEF2-378D-701578A67C11}"/>
          </ac:spMkLst>
        </pc:spChg>
        <pc:spChg chg="mod">
          <ac:chgData name="Marina Martinelli" userId="14f935919b476d2b" providerId="LiveId" clId="{BDDC3DDB-8BD8-45B8-8804-0541C23C3D4E}" dt="2024-08-14T23:16:27.297" v="747" actId="1076"/>
          <ac:spMkLst>
            <pc:docMk/>
            <pc:sldMk cId="128195337" sldId="256"/>
            <ac:spMk id="27" creationId="{310CDFAF-DE34-A750-CBD9-CB6A5BC8DF9F}"/>
          </ac:spMkLst>
        </pc:spChg>
        <pc:spChg chg="mod">
          <ac:chgData name="Marina Martinelli" userId="14f935919b476d2b" providerId="LiveId" clId="{BDDC3DDB-8BD8-45B8-8804-0541C23C3D4E}" dt="2024-08-14T23:16:31.635" v="749" actId="1076"/>
          <ac:spMkLst>
            <pc:docMk/>
            <pc:sldMk cId="128195337" sldId="256"/>
            <ac:spMk id="30" creationId="{4716663B-E6BB-2814-FF40-2DE60754AAF3}"/>
          </ac:spMkLst>
        </pc:spChg>
        <pc:spChg chg="mod">
          <ac:chgData name="Marina Martinelli" userId="14f935919b476d2b" providerId="LiveId" clId="{BDDC3DDB-8BD8-45B8-8804-0541C23C3D4E}" dt="2024-08-14T23:20:57.841" v="1176" actId="1076"/>
          <ac:spMkLst>
            <pc:docMk/>
            <pc:sldMk cId="128195337" sldId="256"/>
            <ac:spMk id="33" creationId="{A9C92394-9273-3DE0-CEC7-42F88E64AC1E}"/>
          </ac:spMkLst>
        </pc:spChg>
        <pc:spChg chg="del mod">
          <ac:chgData name="Marina Martinelli" userId="14f935919b476d2b" providerId="LiveId" clId="{BDDC3DDB-8BD8-45B8-8804-0541C23C3D4E}" dt="2024-08-14T23:20:27.404" v="1088" actId="478"/>
          <ac:spMkLst>
            <pc:docMk/>
            <pc:sldMk cId="128195337" sldId="256"/>
            <ac:spMk id="34" creationId="{D421E20E-F0A3-8668-DCF6-2681A65CDBD8}"/>
          </ac:spMkLst>
        </pc:spChg>
        <pc:spChg chg="del mod">
          <ac:chgData name="Marina Martinelli" userId="14f935919b476d2b" providerId="LiveId" clId="{BDDC3DDB-8BD8-45B8-8804-0541C23C3D4E}" dt="2024-08-14T23:10:41.289" v="329" actId="478"/>
          <ac:spMkLst>
            <pc:docMk/>
            <pc:sldMk cId="128195337" sldId="256"/>
            <ac:spMk id="35" creationId="{5BE3CAC5-EB41-3CC6-6849-78F1FC0FD24B}"/>
          </ac:spMkLst>
        </pc:spChg>
        <pc:spChg chg="mod">
          <ac:chgData name="Marina Martinelli" userId="14f935919b476d2b" providerId="LiveId" clId="{BDDC3DDB-8BD8-45B8-8804-0541C23C3D4E}" dt="2024-08-14T23:09:08.640" v="87" actId="20577"/>
          <ac:spMkLst>
            <pc:docMk/>
            <pc:sldMk cId="128195337" sldId="256"/>
            <ac:spMk id="36" creationId="{88314748-987A-4454-A07F-E56F030E9A4C}"/>
          </ac:spMkLst>
        </pc:spChg>
        <pc:spChg chg="add del mod">
          <ac:chgData name="Marina Martinelli" userId="14f935919b476d2b" providerId="LiveId" clId="{BDDC3DDB-8BD8-45B8-8804-0541C23C3D4E}" dt="2024-08-15T20:35:52.013" v="1655" actId="20577"/>
          <ac:spMkLst>
            <pc:docMk/>
            <pc:sldMk cId="128195337" sldId="256"/>
            <ac:spMk id="38" creationId="{46953D8D-E852-819B-7658-44FFBCDF1FFB}"/>
          </ac:spMkLst>
        </pc:spChg>
        <pc:spChg chg="mod">
          <ac:chgData name="Marina Martinelli" userId="14f935919b476d2b" providerId="LiveId" clId="{BDDC3DDB-8BD8-45B8-8804-0541C23C3D4E}" dt="2024-08-14T23:20:57.841" v="1176" actId="1076"/>
          <ac:spMkLst>
            <pc:docMk/>
            <pc:sldMk cId="128195337" sldId="256"/>
            <ac:spMk id="39" creationId="{F67B57CA-5714-BE85-A305-BB1509EC0764}"/>
          </ac:spMkLst>
        </pc:spChg>
        <pc:spChg chg="add mod">
          <ac:chgData name="Marina Martinelli" userId="14f935919b476d2b" providerId="LiveId" clId="{BDDC3DDB-8BD8-45B8-8804-0541C23C3D4E}" dt="2024-08-14T23:25:13.872" v="1480" actId="1076"/>
          <ac:spMkLst>
            <pc:docMk/>
            <pc:sldMk cId="128195337" sldId="256"/>
            <ac:spMk id="40" creationId="{83D2078E-CF78-A8FB-7E80-EF8C7A3A8322}"/>
          </ac:spMkLst>
        </pc:spChg>
        <pc:spChg chg="add mod">
          <ac:chgData name="Marina Martinelli" userId="14f935919b476d2b" providerId="LiveId" clId="{BDDC3DDB-8BD8-45B8-8804-0541C23C3D4E}" dt="2024-08-14T23:26:52.014" v="1597" actId="20577"/>
          <ac:spMkLst>
            <pc:docMk/>
            <pc:sldMk cId="128195337" sldId="256"/>
            <ac:spMk id="41" creationId="{7DD4EA70-762F-D096-12B7-D57798CE83AC}"/>
          </ac:spMkLst>
        </pc:spChg>
        <pc:spChg chg="del">
          <ac:chgData name="Marina Martinelli" userId="14f935919b476d2b" providerId="LiveId" clId="{BDDC3DDB-8BD8-45B8-8804-0541C23C3D4E}" dt="2024-08-14T23:22:48.465" v="1342" actId="478"/>
          <ac:spMkLst>
            <pc:docMk/>
            <pc:sldMk cId="128195337" sldId="256"/>
            <ac:spMk id="44" creationId="{75892BF4-BDD6-56FC-1C05-BDEEB25E2A53}"/>
          </ac:spMkLst>
        </pc:spChg>
        <pc:spChg chg="mod">
          <ac:chgData name="Marina Martinelli" userId="14f935919b476d2b" providerId="LiveId" clId="{BDDC3DDB-8BD8-45B8-8804-0541C23C3D4E}" dt="2024-08-14T23:12:06.515" v="518" actId="1076"/>
          <ac:spMkLst>
            <pc:docMk/>
            <pc:sldMk cId="128195337" sldId="256"/>
            <ac:spMk id="49" creationId="{69077B75-DCC1-679A-1893-EEFED1DEDB10}"/>
          </ac:spMkLst>
        </pc:spChg>
        <pc:spChg chg="mod">
          <ac:chgData name="Marina Martinelli" userId="14f935919b476d2b" providerId="LiveId" clId="{BDDC3DDB-8BD8-45B8-8804-0541C23C3D4E}" dt="2024-08-14T23:25:27.500" v="1482" actId="1076"/>
          <ac:spMkLst>
            <pc:docMk/>
            <pc:sldMk cId="128195337" sldId="256"/>
            <ac:spMk id="50" creationId="{858D2173-3843-1D16-6EB6-D80910C98817}"/>
          </ac:spMkLst>
        </pc:spChg>
        <pc:spChg chg="del mod">
          <ac:chgData name="Marina Martinelli" userId="14f935919b476d2b" providerId="LiveId" clId="{BDDC3DDB-8BD8-45B8-8804-0541C23C3D4E}" dt="2024-08-14T23:26:25.304" v="1557" actId="478"/>
          <ac:spMkLst>
            <pc:docMk/>
            <pc:sldMk cId="128195337" sldId="256"/>
            <ac:spMk id="52" creationId="{39A1A8A4-6EF1-0A1A-54A3-3F723B6F8DF4}"/>
          </ac:spMkLst>
        </pc:spChg>
        <pc:spChg chg="mod">
          <ac:chgData name="Marina Martinelli" userId="14f935919b476d2b" providerId="LiveId" clId="{BDDC3DDB-8BD8-45B8-8804-0541C23C3D4E}" dt="2024-08-14T23:28:14.470" v="1602" actId="1076"/>
          <ac:spMkLst>
            <pc:docMk/>
            <pc:sldMk cId="128195337" sldId="256"/>
            <ac:spMk id="64" creationId="{500478AB-6547-699F-B703-55742A657BC0}"/>
          </ac:spMkLst>
        </pc:spChg>
        <pc:spChg chg="mod">
          <ac:chgData name="Marina Martinelli" userId="14f935919b476d2b" providerId="LiveId" clId="{BDDC3DDB-8BD8-45B8-8804-0541C23C3D4E}" dt="2024-08-14T23:22:32.522" v="1339" actId="1076"/>
          <ac:spMkLst>
            <pc:docMk/>
            <pc:sldMk cId="128195337" sldId="256"/>
            <ac:spMk id="84" creationId="{1D9DCB98-5CE5-3357-F82C-5D6C00EACAB7}"/>
          </ac:spMkLst>
        </pc:spChg>
        <pc:picChg chg="add mod">
          <ac:chgData name="Marina Martinelli" userId="14f935919b476d2b" providerId="LiveId" clId="{BDDC3DDB-8BD8-45B8-8804-0541C23C3D4E}" dt="2024-08-14T23:12:09.819" v="519" actId="1076"/>
          <ac:picMkLst>
            <pc:docMk/>
            <pc:sldMk cId="128195337" sldId="256"/>
            <ac:picMk id="6" creationId="{C450DFEB-767B-F64A-14FF-F130A38B96AC}"/>
          </ac:picMkLst>
        </pc:picChg>
        <pc:picChg chg="del">
          <ac:chgData name="Marina Martinelli" userId="14f935919b476d2b" providerId="LiveId" clId="{BDDC3DDB-8BD8-45B8-8804-0541C23C3D4E}" dt="2024-08-14T23:14:25.364" v="723" actId="478"/>
          <ac:picMkLst>
            <pc:docMk/>
            <pc:sldMk cId="128195337" sldId="256"/>
            <ac:picMk id="11" creationId="{56110E47-CE15-95A3-D002-C2F52709DC61}"/>
          </ac:picMkLst>
        </pc:picChg>
        <pc:picChg chg="mod">
          <ac:chgData name="Marina Martinelli" userId="14f935919b476d2b" providerId="LiveId" clId="{BDDC3DDB-8BD8-45B8-8804-0541C23C3D4E}" dt="2024-08-14T23:10:36.838" v="328" actId="1076"/>
          <ac:picMkLst>
            <pc:docMk/>
            <pc:sldMk cId="128195337" sldId="256"/>
            <ac:picMk id="25" creationId="{E94FEA65-5E39-1DED-2D6A-8AEC107865FC}"/>
          </ac:picMkLst>
        </pc:picChg>
        <pc:picChg chg="mod">
          <ac:chgData name="Marina Martinelli" userId="14f935919b476d2b" providerId="LiveId" clId="{BDDC3DDB-8BD8-45B8-8804-0541C23C3D4E}" dt="2024-08-14T23:20:12.576" v="1082" actId="1076"/>
          <ac:picMkLst>
            <pc:docMk/>
            <pc:sldMk cId="128195337" sldId="256"/>
            <ac:picMk id="26" creationId="{26D2D7C4-D7C3-0A48-2EFD-99B84476F02B}"/>
          </ac:picMkLst>
        </pc:picChg>
        <pc:picChg chg="del">
          <ac:chgData name="Marina Martinelli" userId="14f935919b476d2b" providerId="LiveId" clId="{BDDC3DDB-8BD8-45B8-8804-0541C23C3D4E}" dt="2024-08-14T23:20:26.450" v="1087" actId="478"/>
          <ac:picMkLst>
            <pc:docMk/>
            <pc:sldMk cId="128195337" sldId="256"/>
            <ac:picMk id="29" creationId="{BB3F8184-2A82-0962-D9F6-1E4FF03170AB}"/>
          </ac:picMkLst>
        </pc:picChg>
        <pc:picChg chg="mod">
          <ac:chgData name="Marina Martinelli" userId="14f935919b476d2b" providerId="LiveId" clId="{BDDC3DDB-8BD8-45B8-8804-0541C23C3D4E}" dt="2024-08-14T23:09:15.093" v="89" actId="1076"/>
          <ac:picMkLst>
            <pc:docMk/>
            <pc:sldMk cId="128195337" sldId="256"/>
            <ac:picMk id="37" creationId="{29E980BF-B562-BB61-C28B-4A37B2E36C62}"/>
          </ac:picMkLst>
        </pc:picChg>
        <pc:picChg chg="mod">
          <ac:chgData name="Marina Martinelli" userId="14f935919b476d2b" providerId="LiveId" clId="{BDDC3DDB-8BD8-45B8-8804-0541C23C3D4E}" dt="2024-08-14T23:20:31.789" v="1091" actId="1076"/>
          <ac:picMkLst>
            <pc:docMk/>
            <pc:sldMk cId="128195337" sldId="256"/>
            <ac:picMk id="42" creationId="{A27EC4AF-3DF0-9532-64A2-E7907EA64734}"/>
          </ac:picMkLst>
        </pc:picChg>
        <pc:picChg chg="mod">
          <ac:chgData name="Marina Martinelli" userId="14f935919b476d2b" providerId="LiveId" clId="{BDDC3DDB-8BD8-45B8-8804-0541C23C3D4E}" dt="2024-08-14T23:25:11.960" v="1479" actId="1076"/>
          <ac:picMkLst>
            <pc:docMk/>
            <pc:sldMk cId="128195337" sldId="256"/>
            <ac:picMk id="51" creationId="{5945A7A0-6C29-32C8-DB5F-3959271E9D3A}"/>
          </ac:picMkLst>
        </pc:picChg>
        <pc:picChg chg="mod">
          <ac:chgData name="Marina Martinelli" userId="14f935919b476d2b" providerId="LiveId" clId="{BDDC3DDB-8BD8-45B8-8804-0541C23C3D4E}" dt="2024-08-14T23:26:15.541" v="1545" actId="1076"/>
          <ac:picMkLst>
            <pc:docMk/>
            <pc:sldMk cId="128195337" sldId="256"/>
            <ac:picMk id="66" creationId="{A8E0065F-90A8-58E8-CD13-AA050FC302C0}"/>
          </ac:picMkLst>
        </pc:picChg>
        <pc:picChg chg="mod">
          <ac:chgData name="Marina Martinelli" userId="14f935919b476d2b" providerId="LiveId" clId="{BDDC3DDB-8BD8-45B8-8804-0541C23C3D4E}" dt="2024-08-14T23:22:34.201" v="1340" actId="1076"/>
          <ac:picMkLst>
            <pc:docMk/>
            <pc:sldMk cId="128195337" sldId="256"/>
            <ac:picMk id="85" creationId="{12AA81E1-02F7-7E15-72EF-BA453C02FFEE}"/>
          </ac:picMkLst>
        </pc:picChg>
        <pc:picChg chg="add mod">
          <ac:chgData name="Marina Martinelli" userId="14f935919b476d2b" providerId="LiveId" clId="{BDDC3DDB-8BD8-45B8-8804-0541C23C3D4E}" dt="2024-08-14T23:16:21.938" v="743" actId="1076"/>
          <ac:picMkLst>
            <pc:docMk/>
            <pc:sldMk cId="128195337" sldId="256"/>
            <ac:picMk id="1028" creationId="{688332E7-B598-E795-1208-636084DC00F5}"/>
          </ac:picMkLst>
        </pc:picChg>
        <pc:picChg chg="add mod">
          <ac:chgData name="Marina Martinelli" userId="14f935919b476d2b" providerId="LiveId" clId="{BDDC3DDB-8BD8-45B8-8804-0541C23C3D4E}" dt="2024-08-14T23:16:23.169" v="744" actId="1076"/>
          <ac:picMkLst>
            <pc:docMk/>
            <pc:sldMk cId="128195337" sldId="256"/>
            <ac:picMk id="1030" creationId="{8FC40D0D-C33E-4E7A-B0C2-0B76DE0B28C8}"/>
          </ac:picMkLst>
        </pc:picChg>
        <pc:picChg chg="add mod">
          <ac:chgData name="Marina Martinelli" userId="14f935919b476d2b" providerId="LiveId" clId="{BDDC3DDB-8BD8-45B8-8804-0541C23C3D4E}" dt="2024-08-14T23:16:24.358" v="745" actId="1076"/>
          <ac:picMkLst>
            <pc:docMk/>
            <pc:sldMk cId="128195337" sldId="256"/>
            <ac:picMk id="1032" creationId="{35FD6FE0-419B-BC4C-9EDC-34B8DFA60F37}"/>
          </ac:picMkLst>
        </pc:picChg>
        <pc:picChg chg="add mod">
          <ac:chgData name="Marina Martinelli" userId="14f935919b476d2b" providerId="LiveId" clId="{BDDC3DDB-8BD8-45B8-8804-0541C23C3D4E}" dt="2024-08-14T23:16:25.289" v="746" actId="1076"/>
          <ac:picMkLst>
            <pc:docMk/>
            <pc:sldMk cId="128195337" sldId="256"/>
            <ac:picMk id="1034" creationId="{79FBDF18-35EB-690B-D159-521E3987093C}"/>
          </ac:picMkLst>
        </pc:picChg>
        <pc:picChg chg="add mod">
          <ac:chgData name="Marina Martinelli" userId="14f935919b476d2b" providerId="LiveId" clId="{BDDC3DDB-8BD8-45B8-8804-0541C23C3D4E}" dt="2024-08-14T23:21:18.617" v="1179" actId="1076"/>
          <ac:picMkLst>
            <pc:docMk/>
            <pc:sldMk cId="128195337" sldId="256"/>
            <ac:picMk id="1036" creationId="{9997C451-A954-21FD-C372-AC5AA426EA2A}"/>
          </ac:picMkLst>
        </pc:picChg>
        <pc:picChg chg="add mod">
          <ac:chgData name="Marina Martinelli" userId="14f935919b476d2b" providerId="LiveId" clId="{BDDC3DDB-8BD8-45B8-8804-0541C23C3D4E}" dt="2024-08-14T23:28:16.295" v="1603" actId="1076"/>
          <ac:picMkLst>
            <pc:docMk/>
            <pc:sldMk cId="128195337" sldId="256"/>
            <ac:picMk id="1038" creationId="{85062A7B-054D-C235-4C72-1ACE2726D7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376B5-F0EC-DB27-A92B-0BEB1A691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D6F209-806D-9A3E-BF30-10BFB5B1A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B21B7C-E931-F0EB-545D-C19FEDAA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1ED44E-D562-7C09-6B49-47513474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32BD5-AFF6-F0BB-62AF-2C1FDA05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8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B0E7-E359-D863-6331-D60C41D4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565483-2AD2-E4E2-A47F-2A0D50FF7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847CE8-08BF-7877-DD49-0FB79043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AB840B-C9C4-E56C-4D58-B7858283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3D9263-11F9-DB78-3485-FA118743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1F75EF-C7A2-955D-C480-C2764CB3C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1E967F-6392-3DE7-F076-FA607B1AC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985BB9-E547-5C67-B6E8-ADF80918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2091C7-345C-1C00-8042-56843D17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47A306-4756-A478-E90F-CC2CB1BC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9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540DE-3622-DFE7-F4F7-704722A1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D183C6-D8A1-84F0-0BD9-7C24DE5EC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CCC50D-08CA-B67C-C6CE-DDC357EA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EBB85A-0191-7A5E-DB26-6CE3DEE8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5D942C-C7A9-E6CA-06BA-3008FA92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30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F5063-3718-A4DE-96D6-2D3BE232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4438DF-021C-D5E0-B206-77992968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498A3C-86F1-92DB-17C2-7F5448C9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93E080-EEE1-933A-4805-7F97DA21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8C3A72-9FA4-2611-70C3-E181FFD3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3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00EB8-7767-7D70-8687-3A87189C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755D6-7C8F-90D1-1D64-A3BC006B5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B530EB-884E-7939-EB75-D961C6C62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4EC5A1-7E72-2971-AC4D-DDA0B47F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D72B2-5E70-EC02-1123-1F723FD6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C5535C-3313-B8F3-3325-E1489D04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16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1910A-C6D0-2B60-0300-84312B99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24BDB9-66BB-33E3-6A74-1EE938652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5109A8-A594-903C-899E-B876EAD87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DEF401-247C-B7C4-59E6-08CFA7CFE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6668E9-A88E-8543-C9CA-29F7D9B63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812C74-9F9F-9858-816C-1649CEF3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FE7B763-193A-AB49-9B8C-F406E1AB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B3C28E-1ABC-5D2D-8F2F-A80394C9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32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3736C-A134-910D-DAE2-7B133142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239350-5368-3F34-A180-E8B6E0DE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FFAB52-D394-C4DD-7406-BA8012C6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A39466D-B9B3-34BB-B25D-F9CB966B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65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9DDB3E-05FC-FF8E-C06A-C526EC92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DCBF5A-4FED-8E01-BE14-285EFEF5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FED3B8-A37F-BFC8-AA0C-DAD309A5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86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9C8CC-A284-4138-02A0-8E6B883B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366D32-95BE-A2B5-7ACF-E26D448FF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EAFC0F-C20D-D140-BB23-E75BA294A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027711-6BE2-924C-BC52-DB7871E5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CC44F0-94B6-4513-AB4F-DE152D88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F17AE3-935B-3F16-1949-B8A58BAA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80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721AF-B388-24C8-AA81-AF0875FC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519ECD-2724-BA36-13BB-7B057B744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2F527E-386E-55BA-A25A-1F578293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4DBA92-E43E-FC09-B02F-FAA8FE20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8834E0-1B84-0F32-32B8-0D9A379B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808C83-477E-F336-8ED1-75472A70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66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9EC8AD-95C8-5AB8-9242-64CD7E58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DBB117-F46E-C817-2898-B8E1E9441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8C0C91-A5D2-DE82-3EBA-4790D1E0B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6E0C2-EE6A-43D6-9087-012EE31E7C5A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4A0C3A-9F88-0D1C-70E6-459FD9548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7657F9-C034-F224-92FE-CF60BA10B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A6C9-0DCF-4B50-A2D8-F0B789210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5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quarelas Imagens – Download Grátis no Freepik">
            <a:extLst>
              <a:ext uri="{FF2B5EF4-FFF2-40B4-BE49-F238E27FC236}">
                <a16:creationId xmlns:a16="http://schemas.microsoft.com/office/drawing/2014/main" id="{DFC6CB28-0DB1-5E77-BB0E-46C11461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68" y="1624837"/>
            <a:ext cx="4086064" cy="23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aixaDeTexto 76">
            <a:extLst>
              <a:ext uri="{FF2B5EF4-FFF2-40B4-BE49-F238E27FC236}">
                <a16:creationId xmlns:a16="http://schemas.microsoft.com/office/drawing/2014/main" id="{0495062E-53DC-72D4-A8D0-B62F2D1F77E0}"/>
              </a:ext>
            </a:extLst>
          </p:cNvPr>
          <p:cNvSpPr txBox="1"/>
          <p:nvPr/>
        </p:nvSpPr>
        <p:spPr>
          <a:xfrm>
            <a:off x="144352" y="286062"/>
            <a:ext cx="1654290" cy="5078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ATIVIDADES PERMANENTES</a:t>
            </a:r>
          </a:p>
          <a:p>
            <a:pPr algn="ctr"/>
            <a:r>
              <a:rPr lang="pt-BR" sz="900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CALENDÁRIO, CHAMADA E ROTINA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693CE1-6F65-D811-004F-C1A78BB69DF4}"/>
              </a:ext>
            </a:extLst>
          </p:cNvPr>
          <p:cNvSpPr txBox="1"/>
          <p:nvPr/>
        </p:nvSpPr>
        <p:spPr>
          <a:xfrm>
            <a:off x="3942295" y="2469323"/>
            <a:ext cx="42792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Baguet Script" panose="00000500000000000000" pitchFamily="2" charset="0"/>
              </a:rPr>
              <a:t>Semana – 19 a 23 de agosto</a:t>
            </a:r>
          </a:p>
          <a:p>
            <a:pPr algn="ctr"/>
            <a:r>
              <a:rPr lang="pt-BR" dirty="0">
                <a:latin typeface="Comic Sans MS" panose="030F0702030302020204" pitchFamily="66" charset="0"/>
              </a:rPr>
              <a:t>Jardim I C manhã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25BC6A-5C04-48D8-A709-10CA140C9826}"/>
              </a:ext>
            </a:extLst>
          </p:cNvPr>
          <p:cNvSpPr txBox="1"/>
          <p:nvPr/>
        </p:nvSpPr>
        <p:spPr>
          <a:xfrm>
            <a:off x="2112086" y="188684"/>
            <a:ext cx="247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>
                <a:solidFill>
                  <a:srgbClr val="FF7474"/>
                </a:solidFill>
                <a:latin typeface="Baguet Script" panose="00000500000000000000" pitchFamily="2" charset="0"/>
              </a:rPr>
              <a:t>Segunda-feira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2C3EB70-1E61-B5F1-0E75-54792D6DC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0" y="6586631"/>
            <a:ext cx="409814" cy="195927"/>
          </a:xfrm>
          <a:prstGeom prst="rect">
            <a:avLst/>
          </a:prstGeom>
        </p:spPr>
      </p:pic>
      <p:sp>
        <p:nvSpPr>
          <p:cNvPr id="14" name="Gráfico 10" descr="Seta de linha: curva no sentido anti-horário">
            <a:extLst>
              <a:ext uri="{FF2B5EF4-FFF2-40B4-BE49-F238E27FC236}">
                <a16:creationId xmlns:a16="http://schemas.microsoft.com/office/drawing/2014/main" id="{B3BB4377-DCFF-C6FA-E308-625E9AACC739}"/>
              </a:ext>
            </a:extLst>
          </p:cNvPr>
          <p:cNvSpPr/>
          <p:nvPr/>
        </p:nvSpPr>
        <p:spPr>
          <a:xfrm rot="19816300">
            <a:off x="5583519" y="1499521"/>
            <a:ext cx="201951" cy="457684"/>
          </a:xfrm>
          <a:custGeom>
            <a:avLst/>
            <a:gdLst>
              <a:gd name="connsiteX0" fmla="*/ 44063 w 151579"/>
              <a:gd name="connsiteY0" fmla="*/ 26879 h 386924"/>
              <a:gd name="connsiteX1" fmla="*/ 102226 w 151579"/>
              <a:gd name="connsiteY1" fmla="*/ 27319 h 386924"/>
              <a:gd name="connsiteX2" fmla="*/ 115445 w 151579"/>
              <a:gd name="connsiteY2" fmla="*/ 14100 h 386924"/>
              <a:gd name="connsiteX3" fmla="*/ 102226 w 151579"/>
              <a:gd name="connsiteY3" fmla="*/ 881 h 386924"/>
              <a:gd name="connsiteX4" fmla="*/ 14100 w 151579"/>
              <a:gd name="connsiteY4" fmla="*/ 0 h 386924"/>
              <a:gd name="connsiteX5" fmla="*/ 5728 w 151579"/>
              <a:gd name="connsiteY5" fmla="*/ 3084 h 386924"/>
              <a:gd name="connsiteX6" fmla="*/ 4847 w 151579"/>
              <a:gd name="connsiteY6" fmla="*/ 3966 h 386924"/>
              <a:gd name="connsiteX7" fmla="*/ 3525 w 151579"/>
              <a:gd name="connsiteY7" fmla="*/ 5288 h 386924"/>
              <a:gd name="connsiteX8" fmla="*/ 3084 w 151579"/>
              <a:gd name="connsiteY8" fmla="*/ 6169 h 386924"/>
              <a:gd name="connsiteX9" fmla="*/ 2644 w 151579"/>
              <a:gd name="connsiteY9" fmla="*/ 7050 h 386924"/>
              <a:gd name="connsiteX10" fmla="*/ 881 w 151579"/>
              <a:gd name="connsiteY10" fmla="*/ 13219 h 386924"/>
              <a:gd name="connsiteX11" fmla="*/ 0 w 151579"/>
              <a:gd name="connsiteY11" fmla="*/ 101345 h 386924"/>
              <a:gd name="connsiteX12" fmla="*/ 13219 w 151579"/>
              <a:gd name="connsiteY12" fmla="*/ 114564 h 386924"/>
              <a:gd name="connsiteX13" fmla="*/ 26438 w 151579"/>
              <a:gd name="connsiteY13" fmla="*/ 101345 h 386924"/>
              <a:gd name="connsiteX14" fmla="*/ 26879 w 151579"/>
              <a:gd name="connsiteY14" fmla="*/ 46707 h 386924"/>
              <a:gd name="connsiteX15" fmla="*/ 124699 w 151579"/>
              <a:gd name="connsiteY15" fmla="*/ 247194 h 386924"/>
              <a:gd name="connsiteX16" fmla="*/ 94295 w 151579"/>
              <a:gd name="connsiteY16" fmla="*/ 368368 h 386924"/>
              <a:gd name="connsiteX17" fmla="*/ 100464 w 151579"/>
              <a:gd name="connsiteY17" fmla="*/ 385552 h 386924"/>
              <a:gd name="connsiteX18" fmla="*/ 118089 w 151579"/>
              <a:gd name="connsiteY18" fmla="*/ 379824 h 386924"/>
              <a:gd name="connsiteX19" fmla="*/ 151137 w 151579"/>
              <a:gd name="connsiteY19" fmla="*/ 248957 h 386924"/>
              <a:gd name="connsiteX20" fmla="*/ 44063 w 151579"/>
              <a:gd name="connsiteY20" fmla="*/ 26879 h 3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579" h="386924">
                <a:moveTo>
                  <a:pt x="44063" y="26879"/>
                </a:moveTo>
                <a:lnTo>
                  <a:pt x="102226" y="27319"/>
                </a:lnTo>
                <a:cubicBezTo>
                  <a:pt x="109717" y="27319"/>
                  <a:pt x="115445" y="21591"/>
                  <a:pt x="115445" y="14100"/>
                </a:cubicBezTo>
                <a:cubicBezTo>
                  <a:pt x="115445" y="6609"/>
                  <a:pt x="109717" y="881"/>
                  <a:pt x="102226" y="881"/>
                </a:cubicBezTo>
                <a:lnTo>
                  <a:pt x="14100" y="0"/>
                </a:lnTo>
                <a:cubicBezTo>
                  <a:pt x="11016" y="0"/>
                  <a:pt x="8372" y="881"/>
                  <a:pt x="5728" y="3084"/>
                </a:cubicBezTo>
                <a:cubicBezTo>
                  <a:pt x="5288" y="3084"/>
                  <a:pt x="5288" y="3525"/>
                  <a:pt x="4847" y="3966"/>
                </a:cubicBezTo>
                <a:cubicBezTo>
                  <a:pt x="4406" y="4406"/>
                  <a:pt x="3966" y="4406"/>
                  <a:pt x="3525" y="5288"/>
                </a:cubicBezTo>
                <a:cubicBezTo>
                  <a:pt x="3525" y="5288"/>
                  <a:pt x="3084" y="5728"/>
                  <a:pt x="3084" y="6169"/>
                </a:cubicBezTo>
                <a:cubicBezTo>
                  <a:pt x="3084" y="6169"/>
                  <a:pt x="2644" y="6609"/>
                  <a:pt x="2644" y="7050"/>
                </a:cubicBezTo>
                <a:cubicBezTo>
                  <a:pt x="1322" y="8813"/>
                  <a:pt x="881" y="11016"/>
                  <a:pt x="881" y="13219"/>
                </a:cubicBezTo>
                <a:lnTo>
                  <a:pt x="0" y="101345"/>
                </a:lnTo>
                <a:cubicBezTo>
                  <a:pt x="0" y="108836"/>
                  <a:pt x="5728" y="114564"/>
                  <a:pt x="13219" y="114564"/>
                </a:cubicBezTo>
                <a:cubicBezTo>
                  <a:pt x="20710" y="114564"/>
                  <a:pt x="26438" y="108836"/>
                  <a:pt x="26438" y="101345"/>
                </a:cubicBezTo>
                <a:lnTo>
                  <a:pt x="26879" y="46707"/>
                </a:lnTo>
                <a:cubicBezTo>
                  <a:pt x="96058" y="94736"/>
                  <a:pt x="129105" y="162152"/>
                  <a:pt x="124699" y="247194"/>
                </a:cubicBezTo>
                <a:cubicBezTo>
                  <a:pt x="122055" y="289054"/>
                  <a:pt x="111920" y="330033"/>
                  <a:pt x="94295" y="368368"/>
                </a:cubicBezTo>
                <a:cubicBezTo>
                  <a:pt x="91211" y="374977"/>
                  <a:pt x="93854" y="382468"/>
                  <a:pt x="100464" y="385552"/>
                </a:cubicBezTo>
                <a:cubicBezTo>
                  <a:pt x="106633" y="388637"/>
                  <a:pt x="114564" y="386434"/>
                  <a:pt x="118089" y="379824"/>
                </a:cubicBezTo>
                <a:cubicBezTo>
                  <a:pt x="137036" y="338845"/>
                  <a:pt x="148493" y="294342"/>
                  <a:pt x="151137" y="248957"/>
                </a:cubicBezTo>
                <a:cubicBezTo>
                  <a:pt x="154662" y="184184"/>
                  <a:pt x="138799" y="93414"/>
                  <a:pt x="44063" y="26879"/>
                </a:cubicBezTo>
                <a:close/>
              </a:path>
            </a:pathLst>
          </a:custGeom>
          <a:solidFill>
            <a:srgbClr val="FF7474"/>
          </a:solidFill>
          <a:ln w="43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2719C56-86B0-B577-ECE4-E318CECCA9F0}"/>
              </a:ext>
            </a:extLst>
          </p:cNvPr>
          <p:cNvSpPr txBox="1"/>
          <p:nvPr/>
        </p:nvSpPr>
        <p:spPr>
          <a:xfrm>
            <a:off x="8599544" y="88034"/>
            <a:ext cx="162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solidFill>
                  <a:srgbClr val="FF7474"/>
                </a:solidFill>
                <a:latin typeface="Baguet Script" panose="00000500000000000000" pitchFamily="2" charset="0"/>
              </a:rPr>
              <a:t>Terça-feira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7B6D3E8-9E2A-3650-9FC9-F6259F143AA1}"/>
              </a:ext>
            </a:extLst>
          </p:cNvPr>
          <p:cNvSpPr txBox="1"/>
          <p:nvPr/>
        </p:nvSpPr>
        <p:spPr>
          <a:xfrm>
            <a:off x="9110996" y="2724526"/>
            <a:ext cx="211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solidFill>
                  <a:srgbClr val="FF7474"/>
                </a:solidFill>
                <a:latin typeface="Baguet Script" panose="00000500000000000000" pitchFamily="2" charset="0"/>
              </a:rPr>
              <a:t>Quarta-feira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F33EF8-10BA-F3E6-672C-65331FF5A5A7}"/>
              </a:ext>
            </a:extLst>
          </p:cNvPr>
          <p:cNvSpPr txBox="1"/>
          <p:nvPr/>
        </p:nvSpPr>
        <p:spPr>
          <a:xfrm>
            <a:off x="4622264" y="3647371"/>
            <a:ext cx="208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>
                <a:solidFill>
                  <a:srgbClr val="FF7474"/>
                </a:solidFill>
                <a:latin typeface="Baguet Script" panose="00000500000000000000" pitchFamily="2" charset="0"/>
              </a:rPr>
              <a:t>Quinta-feira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2B84059-B3D9-A28D-365C-4F1B9A23393D}"/>
              </a:ext>
            </a:extLst>
          </p:cNvPr>
          <p:cNvSpPr txBox="1"/>
          <p:nvPr/>
        </p:nvSpPr>
        <p:spPr>
          <a:xfrm>
            <a:off x="1195856" y="2971174"/>
            <a:ext cx="162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u="sng" dirty="0">
                <a:solidFill>
                  <a:srgbClr val="FF7474"/>
                </a:solidFill>
                <a:latin typeface="Baguet Script" panose="00000500000000000000" pitchFamily="2" charset="0"/>
              </a:rPr>
              <a:t>Sexta-feira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0C609A7-D8A6-0D29-AA31-643E61EC445E}"/>
              </a:ext>
            </a:extLst>
          </p:cNvPr>
          <p:cNvSpPr txBox="1"/>
          <p:nvPr/>
        </p:nvSpPr>
        <p:spPr>
          <a:xfrm>
            <a:off x="5771565" y="431506"/>
            <a:ext cx="2781617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Contos modificados</a:t>
            </a:r>
          </a:p>
          <a:p>
            <a:pPr algn="ctr">
              <a:spcAft>
                <a:spcPts val="100"/>
              </a:spcAft>
            </a:pPr>
            <a:endParaRPr lang="pt-BR" sz="900" dirty="0">
              <a:latin typeface="Comic Sans MS" panose="030F0702030302020204" pitchFamily="66" charset="0"/>
              <a:cs typeface="Dubai" panose="020B0503030403030204" pitchFamily="34" charset="-78"/>
            </a:endParaRPr>
          </a:p>
        </p:txBody>
      </p:sp>
      <p:pic>
        <p:nvPicPr>
          <p:cNvPr id="21" name="Gráfico 20" descr="Seta de linha: curva no sentido anti-horário">
            <a:extLst>
              <a:ext uri="{FF2B5EF4-FFF2-40B4-BE49-F238E27FC236}">
                <a16:creationId xmlns:a16="http://schemas.microsoft.com/office/drawing/2014/main" id="{CBBB5ADE-20A4-7997-6147-95DF0A4BE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34048" flipV="1">
            <a:off x="8355694" y="580692"/>
            <a:ext cx="212696" cy="212696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310CDFAF-DE34-A750-CBD9-CB6A5BC8DF9F}"/>
              </a:ext>
            </a:extLst>
          </p:cNvPr>
          <p:cNvSpPr txBox="1"/>
          <p:nvPr/>
        </p:nvSpPr>
        <p:spPr>
          <a:xfrm>
            <a:off x="7599471" y="1803572"/>
            <a:ext cx="138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Mini cidade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CDAD5E2-B861-7E6E-A64E-C28146D80D10}"/>
              </a:ext>
            </a:extLst>
          </p:cNvPr>
          <p:cNvSpPr txBox="1"/>
          <p:nvPr/>
        </p:nvSpPr>
        <p:spPr>
          <a:xfrm>
            <a:off x="10402103" y="1919176"/>
            <a:ext cx="1346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Música 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2F56657-B5AB-22B1-2119-8449DDF2223C}"/>
              </a:ext>
            </a:extLst>
          </p:cNvPr>
          <p:cNvSpPr txBox="1"/>
          <p:nvPr/>
        </p:nvSpPr>
        <p:spPr>
          <a:xfrm>
            <a:off x="179831" y="3481054"/>
            <a:ext cx="2186316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Situação problema: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900" dirty="0">
                <a:latin typeface="Comic Sans MS" panose="030F0702030302020204" pitchFamily="66" charset="0"/>
                <a:cs typeface="Dubai" panose="020B0503030403030204" pitchFamily="34" charset="-78"/>
              </a:rPr>
              <a:t>Cartões numéricos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077B75-DCC1-679A-1893-EEFED1DEDB10}"/>
              </a:ext>
            </a:extLst>
          </p:cNvPr>
          <p:cNvSpPr txBox="1"/>
          <p:nvPr/>
        </p:nvSpPr>
        <p:spPr>
          <a:xfrm>
            <a:off x="3596166" y="2060543"/>
            <a:ext cx="75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Inglês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A885EB6B-3386-9E9C-2913-68AC1B57EE57}"/>
              </a:ext>
            </a:extLst>
          </p:cNvPr>
          <p:cNvSpPr txBox="1"/>
          <p:nvPr/>
        </p:nvSpPr>
        <p:spPr>
          <a:xfrm>
            <a:off x="5285345" y="4239228"/>
            <a:ext cx="1398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Clube do leitor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4D4B1757-01D9-3B01-FD47-321E5BD92B7B}"/>
              </a:ext>
            </a:extLst>
          </p:cNvPr>
          <p:cNvSpPr txBox="1"/>
          <p:nvPr/>
        </p:nvSpPr>
        <p:spPr>
          <a:xfrm>
            <a:off x="4339549" y="4178879"/>
            <a:ext cx="109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Pátio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7F4CF3CA-4D63-9EB4-627B-15594BA24E71}"/>
              </a:ext>
            </a:extLst>
          </p:cNvPr>
          <p:cNvSpPr txBox="1"/>
          <p:nvPr/>
        </p:nvSpPr>
        <p:spPr>
          <a:xfrm>
            <a:off x="5396123" y="3270452"/>
            <a:ext cx="1592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Apricotsy Demo" panose="02000600000000000000" pitchFamily="50" charset="0"/>
                <a:cs typeface="Dubai" panose="020B0503030403030204" pitchFamily="34" charset="-78"/>
              </a:rPr>
              <a:t>Professora Marina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5BA5708-25E1-A7CA-71F9-7B31BCFB3F20}"/>
              </a:ext>
            </a:extLst>
          </p:cNvPr>
          <p:cNvSpPr txBox="1"/>
          <p:nvPr/>
        </p:nvSpPr>
        <p:spPr>
          <a:xfrm>
            <a:off x="5640900" y="4614631"/>
            <a:ext cx="232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Para além das formas- Maneiras de se comunicar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58D2173-3843-1D16-6EB6-D80910C98817}"/>
              </a:ext>
            </a:extLst>
          </p:cNvPr>
          <p:cNvSpPr txBox="1"/>
          <p:nvPr/>
        </p:nvSpPr>
        <p:spPr>
          <a:xfrm>
            <a:off x="3342503" y="4680261"/>
            <a:ext cx="215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Sequência de arte:</a:t>
            </a:r>
          </a:p>
        </p:txBody>
      </p:sp>
      <p:pic>
        <p:nvPicPr>
          <p:cNvPr id="51" name="Gráfico 50" descr="Seta de linha: curva no sentido anti-horário">
            <a:extLst>
              <a:ext uri="{FF2B5EF4-FFF2-40B4-BE49-F238E27FC236}">
                <a16:creationId xmlns:a16="http://schemas.microsoft.com/office/drawing/2014/main" id="{5945A7A0-6C29-32C8-DB5F-3959271E9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62410" flipH="1" flipV="1">
            <a:off x="3281556" y="4841164"/>
            <a:ext cx="212696" cy="212696"/>
          </a:xfrm>
          <a:prstGeom prst="rect">
            <a:avLst/>
          </a:prstGeom>
        </p:spPr>
      </p:pic>
      <p:sp>
        <p:nvSpPr>
          <p:cNvPr id="31" name="Gráfico 10" descr="Seta de linha: curva no sentido anti-horário">
            <a:extLst>
              <a:ext uri="{FF2B5EF4-FFF2-40B4-BE49-F238E27FC236}">
                <a16:creationId xmlns:a16="http://schemas.microsoft.com/office/drawing/2014/main" id="{2EC6BD78-1559-BBDC-E2F2-CB3BAF7057EE}"/>
              </a:ext>
            </a:extLst>
          </p:cNvPr>
          <p:cNvSpPr/>
          <p:nvPr/>
        </p:nvSpPr>
        <p:spPr>
          <a:xfrm rot="1589846" flipH="1">
            <a:off x="6414897" y="1480200"/>
            <a:ext cx="201951" cy="457684"/>
          </a:xfrm>
          <a:custGeom>
            <a:avLst/>
            <a:gdLst>
              <a:gd name="connsiteX0" fmla="*/ 44063 w 151579"/>
              <a:gd name="connsiteY0" fmla="*/ 26879 h 386924"/>
              <a:gd name="connsiteX1" fmla="*/ 102226 w 151579"/>
              <a:gd name="connsiteY1" fmla="*/ 27319 h 386924"/>
              <a:gd name="connsiteX2" fmla="*/ 115445 w 151579"/>
              <a:gd name="connsiteY2" fmla="*/ 14100 h 386924"/>
              <a:gd name="connsiteX3" fmla="*/ 102226 w 151579"/>
              <a:gd name="connsiteY3" fmla="*/ 881 h 386924"/>
              <a:gd name="connsiteX4" fmla="*/ 14100 w 151579"/>
              <a:gd name="connsiteY4" fmla="*/ 0 h 386924"/>
              <a:gd name="connsiteX5" fmla="*/ 5728 w 151579"/>
              <a:gd name="connsiteY5" fmla="*/ 3084 h 386924"/>
              <a:gd name="connsiteX6" fmla="*/ 4847 w 151579"/>
              <a:gd name="connsiteY6" fmla="*/ 3966 h 386924"/>
              <a:gd name="connsiteX7" fmla="*/ 3525 w 151579"/>
              <a:gd name="connsiteY7" fmla="*/ 5288 h 386924"/>
              <a:gd name="connsiteX8" fmla="*/ 3084 w 151579"/>
              <a:gd name="connsiteY8" fmla="*/ 6169 h 386924"/>
              <a:gd name="connsiteX9" fmla="*/ 2644 w 151579"/>
              <a:gd name="connsiteY9" fmla="*/ 7050 h 386924"/>
              <a:gd name="connsiteX10" fmla="*/ 881 w 151579"/>
              <a:gd name="connsiteY10" fmla="*/ 13219 h 386924"/>
              <a:gd name="connsiteX11" fmla="*/ 0 w 151579"/>
              <a:gd name="connsiteY11" fmla="*/ 101345 h 386924"/>
              <a:gd name="connsiteX12" fmla="*/ 13219 w 151579"/>
              <a:gd name="connsiteY12" fmla="*/ 114564 h 386924"/>
              <a:gd name="connsiteX13" fmla="*/ 26438 w 151579"/>
              <a:gd name="connsiteY13" fmla="*/ 101345 h 386924"/>
              <a:gd name="connsiteX14" fmla="*/ 26879 w 151579"/>
              <a:gd name="connsiteY14" fmla="*/ 46707 h 386924"/>
              <a:gd name="connsiteX15" fmla="*/ 124699 w 151579"/>
              <a:gd name="connsiteY15" fmla="*/ 247194 h 386924"/>
              <a:gd name="connsiteX16" fmla="*/ 94295 w 151579"/>
              <a:gd name="connsiteY16" fmla="*/ 368368 h 386924"/>
              <a:gd name="connsiteX17" fmla="*/ 100464 w 151579"/>
              <a:gd name="connsiteY17" fmla="*/ 385552 h 386924"/>
              <a:gd name="connsiteX18" fmla="*/ 118089 w 151579"/>
              <a:gd name="connsiteY18" fmla="*/ 379824 h 386924"/>
              <a:gd name="connsiteX19" fmla="*/ 151137 w 151579"/>
              <a:gd name="connsiteY19" fmla="*/ 248957 h 386924"/>
              <a:gd name="connsiteX20" fmla="*/ 44063 w 151579"/>
              <a:gd name="connsiteY20" fmla="*/ 26879 h 3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579" h="386924">
                <a:moveTo>
                  <a:pt x="44063" y="26879"/>
                </a:moveTo>
                <a:lnTo>
                  <a:pt x="102226" y="27319"/>
                </a:lnTo>
                <a:cubicBezTo>
                  <a:pt x="109717" y="27319"/>
                  <a:pt x="115445" y="21591"/>
                  <a:pt x="115445" y="14100"/>
                </a:cubicBezTo>
                <a:cubicBezTo>
                  <a:pt x="115445" y="6609"/>
                  <a:pt x="109717" y="881"/>
                  <a:pt x="102226" y="881"/>
                </a:cubicBezTo>
                <a:lnTo>
                  <a:pt x="14100" y="0"/>
                </a:lnTo>
                <a:cubicBezTo>
                  <a:pt x="11016" y="0"/>
                  <a:pt x="8372" y="881"/>
                  <a:pt x="5728" y="3084"/>
                </a:cubicBezTo>
                <a:cubicBezTo>
                  <a:pt x="5288" y="3084"/>
                  <a:pt x="5288" y="3525"/>
                  <a:pt x="4847" y="3966"/>
                </a:cubicBezTo>
                <a:cubicBezTo>
                  <a:pt x="4406" y="4406"/>
                  <a:pt x="3966" y="4406"/>
                  <a:pt x="3525" y="5288"/>
                </a:cubicBezTo>
                <a:cubicBezTo>
                  <a:pt x="3525" y="5288"/>
                  <a:pt x="3084" y="5728"/>
                  <a:pt x="3084" y="6169"/>
                </a:cubicBezTo>
                <a:cubicBezTo>
                  <a:pt x="3084" y="6169"/>
                  <a:pt x="2644" y="6609"/>
                  <a:pt x="2644" y="7050"/>
                </a:cubicBezTo>
                <a:cubicBezTo>
                  <a:pt x="1322" y="8813"/>
                  <a:pt x="881" y="11016"/>
                  <a:pt x="881" y="13219"/>
                </a:cubicBezTo>
                <a:lnTo>
                  <a:pt x="0" y="101345"/>
                </a:lnTo>
                <a:cubicBezTo>
                  <a:pt x="0" y="108836"/>
                  <a:pt x="5728" y="114564"/>
                  <a:pt x="13219" y="114564"/>
                </a:cubicBezTo>
                <a:cubicBezTo>
                  <a:pt x="20710" y="114564"/>
                  <a:pt x="26438" y="108836"/>
                  <a:pt x="26438" y="101345"/>
                </a:cubicBezTo>
                <a:lnTo>
                  <a:pt x="26879" y="46707"/>
                </a:lnTo>
                <a:cubicBezTo>
                  <a:pt x="96058" y="94736"/>
                  <a:pt x="129105" y="162152"/>
                  <a:pt x="124699" y="247194"/>
                </a:cubicBezTo>
                <a:cubicBezTo>
                  <a:pt x="122055" y="289054"/>
                  <a:pt x="111920" y="330033"/>
                  <a:pt x="94295" y="368368"/>
                </a:cubicBezTo>
                <a:cubicBezTo>
                  <a:pt x="91211" y="374977"/>
                  <a:pt x="93854" y="382468"/>
                  <a:pt x="100464" y="385552"/>
                </a:cubicBezTo>
                <a:cubicBezTo>
                  <a:pt x="106633" y="388637"/>
                  <a:pt x="114564" y="386434"/>
                  <a:pt x="118089" y="379824"/>
                </a:cubicBezTo>
                <a:cubicBezTo>
                  <a:pt x="137036" y="338845"/>
                  <a:pt x="148493" y="294342"/>
                  <a:pt x="151137" y="248957"/>
                </a:cubicBezTo>
                <a:cubicBezTo>
                  <a:pt x="154662" y="184184"/>
                  <a:pt x="138799" y="93414"/>
                  <a:pt x="44063" y="26879"/>
                </a:cubicBezTo>
                <a:close/>
              </a:path>
            </a:pathLst>
          </a:custGeom>
          <a:solidFill>
            <a:srgbClr val="FF7474"/>
          </a:solidFill>
          <a:ln w="43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67B57CA-5714-BE85-A305-BB1509EC0764}"/>
              </a:ext>
            </a:extLst>
          </p:cNvPr>
          <p:cNvSpPr txBox="1"/>
          <p:nvPr/>
        </p:nvSpPr>
        <p:spPr>
          <a:xfrm>
            <a:off x="10839039" y="4519241"/>
            <a:ext cx="130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Quintal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500478AB-6547-699F-B703-55742A657BC0}"/>
              </a:ext>
            </a:extLst>
          </p:cNvPr>
          <p:cNvSpPr txBox="1"/>
          <p:nvPr/>
        </p:nvSpPr>
        <p:spPr>
          <a:xfrm>
            <a:off x="5405088" y="5977783"/>
            <a:ext cx="1526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Psicomotricidade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66" name="Gráfico 65" descr="Seta de linha: curva no sentido anti-horário">
            <a:extLst>
              <a:ext uri="{FF2B5EF4-FFF2-40B4-BE49-F238E27FC236}">
                <a16:creationId xmlns:a16="http://schemas.microsoft.com/office/drawing/2014/main" id="{A8E0065F-90A8-58E8-CD13-AA050FC30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37590" flipV="1">
            <a:off x="7603702" y="5078029"/>
            <a:ext cx="212696" cy="212696"/>
          </a:xfrm>
          <a:prstGeom prst="rect">
            <a:avLst/>
          </a:prstGeom>
        </p:spPr>
      </p:pic>
      <p:sp>
        <p:nvSpPr>
          <p:cNvPr id="70" name="Gráfico 10" descr="Seta de linha: curva no sentido anti-horário">
            <a:extLst>
              <a:ext uri="{FF2B5EF4-FFF2-40B4-BE49-F238E27FC236}">
                <a16:creationId xmlns:a16="http://schemas.microsoft.com/office/drawing/2014/main" id="{43E92852-6BCF-E7B5-9510-5376DD9951A1}"/>
              </a:ext>
            </a:extLst>
          </p:cNvPr>
          <p:cNvSpPr/>
          <p:nvPr/>
        </p:nvSpPr>
        <p:spPr>
          <a:xfrm rot="6755590" flipH="1">
            <a:off x="8274939" y="2868811"/>
            <a:ext cx="201951" cy="457684"/>
          </a:xfrm>
          <a:custGeom>
            <a:avLst/>
            <a:gdLst>
              <a:gd name="connsiteX0" fmla="*/ 44063 w 151579"/>
              <a:gd name="connsiteY0" fmla="*/ 26879 h 386924"/>
              <a:gd name="connsiteX1" fmla="*/ 102226 w 151579"/>
              <a:gd name="connsiteY1" fmla="*/ 27319 h 386924"/>
              <a:gd name="connsiteX2" fmla="*/ 115445 w 151579"/>
              <a:gd name="connsiteY2" fmla="*/ 14100 h 386924"/>
              <a:gd name="connsiteX3" fmla="*/ 102226 w 151579"/>
              <a:gd name="connsiteY3" fmla="*/ 881 h 386924"/>
              <a:gd name="connsiteX4" fmla="*/ 14100 w 151579"/>
              <a:gd name="connsiteY4" fmla="*/ 0 h 386924"/>
              <a:gd name="connsiteX5" fmla="*/ 5728 w 151579"/>
              <a:gd name="connsiteY5" fmla="*/ 3084 h 386924"/>
              <a:gd name="connsiteX6" fmla="*/ 4847 w 151579"/>
              <a:gd name="connsiteY6" fmla="*/ 3966 h 386924"/>
              <a:gd name="connsiteX7" fmla="*/ 3525 w 151579"/>
              <a:gd name="connsiteY7" fmla="*/ 5288 h 386924"/>
              <a:gd name="connsiteX8" fmla="*/ 3084 w 151579"/>
              <a:gd name="connsiteY8" fmla="*/ 6169 h 386924"/>
              <a:gd name="connsiteX9" fmla="*/ 2644 w 151579"/>
              <a:gd name="connsiteY9" fmla="*/ 7050 h 386924"/>
              <a:gd name="connsiteX10" fmla="*/ 881 w 151579"/>
              <a:gd name="connsiteY10" fmla="*/ 13219 h 386924"/>
              <a:gd name="connsiteX11" fmla="*/ 0 w 151579"/>
              <a:gd name="connsiteY11" fmla="*/ 101345 h 386924"/>
              <a:gd name="connsiteX12" fmla="*/ 13219 w 151579"/>
              <a:gd name="connsiteY12" fmla="*/ 114564 h 386924"/>
              <a:gd name="connsiteX13" fmla="*/ 26438 w 151579"/>
              <a:gd name="connsiteY13" fmla="*/ 101345 h 386924"/>
              <a:gd name="connsiteX14" fmla="*/ 26879 w 151579"/>
              <a:gd name="connsiteY14" fmla="*/ 46707 h 386924"/>
              <a:gd name="connsiteX15" fmla="*/ 124699 w 151579"/>
              <a:gd name="connsiteY15" fmla="*/ 247194 h 386924"/>
              <a:gd name="connsiteX16" fmla="*/ 94295 w 151579"/>
              <a:gd name="connsiteY16" fmla="*/ 368368 h 386924"/>
              <a:gd name="connsiteX17" fmla="*/ 100464 w 151579"/>
              <a:gd name="connsiteY17" fmla="*/ 385552 h 386924"/>
              <a:gd name="connsiteX18" fmla="*/ 118089 w 151579"/>
              <a:gd name="connsiteY18" fmla="*/ 379824 h 386924"/>
              <a:gd name="connsiteX19" fmla="*/ 151137 w 151579"/>
              <a:gd name="connsiteY19" fmla="*/ 248957 h 386924"/>
              <a:gd name="connsiteX20" fmla="*/ 44063 w 151579"/>
              <a:gd name="connsiteY20" fmla="*/ 26879 h 3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579" h="386924">
                <a:moveTo>
                  <a:pt x="44063" y="26879"/>
                </a:moveTo>
                <a:lnTo>
                  <a:pt x="102226" y="27319"/>
                </a:lnTo>
                <a:cubicBezTo>
                  <a:pt x="109717" y="27319"/>
                  <a:pt x="115445" y="21591"/>
                  <a:pt x="115445" y="14100"/>
                </a:cubicBezTo>
                <a:cubicBezTo>
                  <a:pt x="115445" y="6609"/>
                  <a:pt x="109717" y="881"/>
                  <a:pt x="102226" y="881"/>
                </a:cubicBezTo>
                <a:lnTo>
                  <a:pt x="14100" y="0"/>
                </a:lnTo>
                <a:cubicBezTo>
                  <a:pt x="11016" y="0"/>
                  <a:pt x="8372" y="881"/>
                  <a:pt x="5728" y="3084"/>
                </a:cubicBezTo>
                <a:cubicBezTo>
                  <a:pt x="5288" y="3084"/>
                  <a:pt x="5288" y="3525"/>
                  <a:pt x="4847" y="3966"/>
                </a:cubicBezTo>
                <a:cubicBezTo>
                  <a:pt x="4406" y="4406"/>
                  <a:pt x="3966" y="4406"/>
                  <a:pt x="3525" y="5288"/>
                </a:cubicBezTo>
                <a:cubicBezTo>
                  <a:pt x="3525" y="5288"/>
                  <a:pt x="3084" y="5728"/>
                  <a:pt x="3084" y="6169"/>
                </a:cubicBezTo>
                <a:cubicBezTo>
                  <a:pt x="3084" y="6169"/>
                  <a:pt x="2644" y="6609"/>
                  <a:pt x="2644" y="7050"/>
                </a:cubicBezTo>
                <a:cubicBezTo>
                  <a:pt x="1322" y="8813"/>
                  <a:pt x="881" y="11016"/>
                  <a:pt x="881" y="13219"/>
                </a:cubicBezTo>
                <a:lnTo>
                  <a:pt x="0" y="101345"/>
                </a:lnTo>
                <a:cubicBezTo>
                  <a:pt x="0" y="108836"/>
                  <a:pt x="5728" y="114564"/>
                  <a:pt x="13219" y="114564"/>
                </a:cubicBezTo>
                <a:cubicBezTo>
                  <a:pt x="20710" y="114564"/>
                  <a:pt x="26438" y="108836"/>
                  <a:pt x="26438" y="101345"/>
                </a:cubicBezTo>
                <a:lnTo>
                  <a:pt x="26879" y="46707"/>
                </a:lnTo>
                <a:cubicBezTo>
                  <a:pt x="96058" y="94736"/>
                  <a:pt x="129105" y="162152"/>
                  <a:pt x="124699" y="247194"/>
                </a:cubicBezTo>
                <a:cubicBezTo>
                  <a:pt x="122055" y="289054"/>
                  <a:pt x="111920" y="330033"/>
                  <a:pt x="94295" y="368368"/>
                </a:cubicBezTo>
                <a:cubicBezTo>
                  <a:pt x="91211" y="374977"/>
                  <a:pt x="93854" y="382468"/>
                  <a:pt x="100464" y="385552"/>
                </a:cubicBezTo>
                <a:cubicBezTo>
                  <a:pt x="106633" y="388637"/>
                  <a:pt x="114564" y="386434"/>
                  <a:pt x="118089" y="379824"/>
                </a:cubicBezTo>
                <a:cubicBezTo>
                  <a:pt x="137036" y="338845"/>
                  <a:pt x="148493" y="294342"/>
                  <a:pt x="151137" y="248957"/>
                </a:cubicBezTo>
                <a:cubicBezTo>
                  <a:pt x="154662" y="184184"/>
                  <a:pt x="138799" y="93414"/>
                  <a:pt x="44063" y="26879"/>
                </a:cubicBezTo>
                <a:close/>
              </a:path>
            </a:pathLst>
          </a:custGeom>
          <a:solidFill>
            <a:srgbClr val="FF7474"/>
          </a:solidFill>
          <a:ln w="43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D9DCB98-5CE5-3357-F82C-5D6C00EACAB7}"/>
              </a:ext>
            </a:extLst>
          </p:cNvPr>
          <p:cNvSpPr txBox="1"/>
          <p:nvPr/>
        </p:nvSpPr>
        <p:spPr>
          <a:xfrm>
            <a:off x="9454578" y="614925"/>
            <a:ext cx="2492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>
              <a:spcBef>
                <a:spcPts val="100"/>
              </a:spcBef>
              <a:spcAft>
                <a:spcPts val="100"/>
              </a:spcAft>
            </a:pPr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Caixa de letras</a:t>
            </a:r>
          </a:p>
        </p:txBody>
      </p:sp>
      <p:pic>
        <p:nvPicPr>
          <p:cNvPr id="85" name="Gráfico 84" descr="Seta de linha: curva no sentido anti-horário">
            <a:extLst>
              <a:ext uri="{FF2B5EF4-FFF2-40B4-BE49-F238E27FC236}">
                <a16:creationId xmlns:a16="http://schemas.microsoft.com/office/drawing/2014/main" id="{12AA81E1-02F7-7E15-72EF-BA453C02F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37590" flipV="1">
            <a:off x="11713663" y="827203"/>
            <a:ext cx="212696" cy="212696"/>
          </a:xfrm>
          <a:prstGeom prst="rect">
            <a:avLst/>
          </a:prstGeom>
        </p:spPr>
      </p:pic>
      <p:sp>
        <p:nvSpPr>
          <p:cNvPr id="90" name="Gráfico 10" descr="Seta de linha: curva no sentido anti-horário">
            <a:extLst>
              <a:ext uri="{FF2B5EF4-FFF2-40B4-BE49-F238E27FC236}">
                <a16:creationId xmlns:a16="http://schemas.microsoft.com/office/drawing/2014/main" id="{D7678586-EA1F-F656-8CD8-01E29BF8B0B5}"/>
              </a:ext>
            </a:extLst>
          </p:cNvPr>
          <p:cNvSpPr/>
          <p:nvPr/>
        </p:nvSpPr>
        <p:spPr>
          <a:xfrm rot="15986727">
            <a:off x="3697556" y="3163846"/>
            <a:ext cx="201951" cy="457684"/>
          </a:xfrm>
          <a:custGeom>
            <a:avLst/>
            <a:gdLst>
              <a:gd name="connsiteX0" fmla="*/ 44063 w 151579"/>
              <a:gd name="connsiteY0" fmla="*/ 26879 h 386924"/>
              <a:gd name="connsiteX1" fmla="*/ 102226 w 151579"/>
              <a:gd name="connsiteY1" fmla="*/ 27319 h 386924"/>
              <a:gd name="connsiteX2" fmla="*/ 115445 w 151579"/>
              <a:gd name="connsiteY2" fmla="*/ 14100 h 386924"/>
              <a:gd name="connsiteX3" fmla="*/ 102226 w 151579"/>
              <a:gd name="connsiteY3" fmla="*/ 881 h 386924"/>
              <a:gd name="connsiteX4" fmla="*/ 14100 w 151579"/>
              <a:gd name="connsiteY4" fmla="*/ 0 h 386924"/>
              <a:gd name="connsiteX5" fmla="*/ 5728 w 151579"/>
              <a:gd name="connsiteY5" fmla="*/ 3084 h 386924"/>
              <a:gd name="connsiteX6" fmla="*/ 4847 w 151579"/>
              <a:gd name="connsiteY6" fmla="*/ 3966 h 386924"/>
              <a:gd name="connsiteX7" fmla="*/ 3525 w 151579"/>
              <a:gd name="connsiteY7" fmla="*/ 5288 h 386924"/>
              <a:gd name="connsiteX8" fmla="*/ 3084 w 151579"/>
              <a:gd name="connsiteY8" fmla="*/ 6169 h 386924"/>
              <a:gd name="connsiteX9" fmla="*/ 2644 w 151579"/>
              <a:gd name="connsiteY9" fmla="*/ 7050 h 386924"/>
              <a:gd name="connsiteX10" fmla="*/ 881 w 151579"/>
              <a:gd name="connsiteY10" fmla="*/ 13219 h 386924"/>
              <a:gd name="connsiteX11" fmla="*/ 0 w 151579"/>
              <a:gd name="connsiteY11" fmla="*/ 101345 h 386924"/>
              <a:gd name="connsiteX12" fmla="*/ 13219 w 151579"/>
              <a:gd name="connsiteY12" fmla="*/ 114564 h 386924"/>
              <a:gd name="connsiteX13" fmla="*/ 26438 w 151579"/>
              <a:gd name="connsiteY13" fmla="*/ 101345 h 386924"/>
              <a:gd name="connsiteX14" fmla="*/ 26879 w 151579"/>
              <a:gd name="connsiteY14" fmla="*/ 46707 h 386924"/>
              <a:gd name="connsiteX15" fmla="*/ 124699 w 151579"/>
              <a:gd name="connsiteY15" fmla="*/ 247194 h 386924"/>
              <a:gd name="connsiteX16" fmla="*/ 94295 w 151579"/>
              <a:gd name="connsiteY16" fmla="*/ 368368 h 386924"/>
              <a:gd name="connsiteX17" fmla="*/ 100464 w 151579"/>
              <a:gd name="connsiteY17" fmla="*/ 385552 h 386924"/>
              <a:gd name="connsiteX18" fmla="*/ 118089 w 151579"/>
              <a:gd name="connsiteY18" fmla="*/ 379824 h 386924"/>
              <a:gd name="connsiteX19" fmla="*/ 151137 w 151579"/>
              <a:gd name="connsiteY19" fmla="*/ 248957 h 386924"/>
              <a:gd name="connsiteX20" fmla="*/ 44063 w 151579"/>
              <a:gd name="connsiteY20" fmla="*/ 26879 h 3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579" h="386924">
                <a:moveTo>
                  <a:pt x="44063" y="26879"/>
                </a:moveTo>
                <a:lnTo>
                  <a:pt x="102226" y="27319"/>
                </a:lnTo>
                <a:cubicBezTo>
                  <a:pt x="109717" y="27319"/>
                  <a:pt x="115445" y="21591"/>
                  <a:pt x="115445" y="14100"/>
                </a:cubicBezTo>
                <a:cubicBezTo>
                  <a:pt x="115445" y="6609"/>
                  <a:pt x="109717" y="881"/>
                  <a:pt x="102226" y="881"/>
                </a:cubicBezTo>
                <a:lnTo>
                  <a:pt x="14100" y="0"/>
                </a:lnTo>
                <a:cubicBezTo>
                  <a:pt x="11016" y="0"/>
                  <a:pt x="8372" y="881"/>
                  <a:pt x="5728" y="3084"/>
                </a:cubicBezTo>
                <a:cubicBezTo>
                  <a:pt x="5288" y="3084"/>
                  <a:pt x="5288" y="3525"/>
                  <a:pt x="4847" y="3966"/>
                </a:cubicBezTo>
                <a:cubicBezTo>
                  <a:pt x="4406" y="4406"/>
                  <a:pt x="3966" y="4406"/>
                  <a:pt x="3525" y="5288"/>
                </a:cubicBezTo>
                <a:cubicBezTo>
                  <a:pt x="3525" y="5288"/>
                  <a:pt x="3084" y="5728"/>
                  <a:pt x="3084" y="6169"/>
                </a:cubicBezTo>
                <a:cubicBezTo>
                  <a:pt x="3084" y="6169"/>
                  <a:pt x="2644" y="6609"/>
                  <a:pt x="2644" y="7050"/>
                </a:cubicBezTo>
                <a:cubicBezTo>
                  <a:pt x="1322" y="8813"/>
                  <a:pt x="881" y="11016"/>
                  <a:pt x="881" y="13219"/>
                </a:cubicBezTo>
                <a:lnTo>
                  <a:pt x="0" y="101345"/>
                </a:lnTo>
                <a:cubicBezTo>
                  <a:pt x="0" y="108836"/>
                  <a:pt x="5728" y="114564"/>
                  <a:pt x="13219" y="114564"/>
                </a:cubicBezTo>
                <a:cubicBezTo>
                  <a:pt x="20710" y="114564"/>
                  <a:pt x="26438" y="108836"/>
                  <a:pt x="26438" y="101345"/>
                </a:cubicBezTo>
                <a:lnTo>
                  <a:pt x="26879" y="46707"/>
                </a:lnTo>
                <a:cubicBezTo>
                  <a:pt x="96058" y="94736"/>
                  <a:pt x="129105" y="162152"/>
                  <a:pt x="124699" y="247194"/>
                </a:cubicBezTo>
                <a:cubicBezTo>
                  <a:pt x="122055" y="289054"/>
                  <a:pt x="111920" y="330033"/>
                  <a:pt x="94295" y="368368"/>
                </a:cubicBezTo>
                <a:cubicBezTo>
                  <a:pt x="91211" y="374977"/>
                  <a:pt x="93854" y="382468"/>
                  <a:pt x="100464" y="385552"/>
                </a:cubicBezTo>
                <a:cubicBezTo>
                  <a:pt x="106633" y="388637"/>
                  <a:pt x="114564" y="386434"/>
                  <a:pt x="118089" y="379824"/>
                </a:cubicBezTo>
                <a:cubicBezTo>
                  <a:pt x="137036" y="338845"/>
                  <a:pt x="148493" y="294342"/>
                  <a:pt x="151137" y="248957"/>
                </a:cubicBezTo>
                <a:cubicBezTo>
                  <a:pt x="154662" y="184184"/>
                  <a:pt x="138799" y="93414"/>
                  <a:pt x="44063" y="26879"/>
                </a:cubicBezTo>
                <a:close/>
              </a:path>
            </a:pathLst>
          </a:custGeom>
          <a:solidFill>
            <a:srgbClr val="FF7474"/>
          </a:solidFill>
          <a:ln w="43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CF2CF51-E7B6-6C41-216E-5BFB4CD72B33}"/>
              </a:ext>
            </a:extLst>
          </p:cNvPr>
          <p:cNvSpPr txBox="1"/>
          <p:nvPr/>
        </p:nvSpPr>
        <p:spPr>
          <a:xfrm>
            <a:off x="1272989" y="1094930"/>
            <a:ext cx="1272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latin typeface="Baguet Script" panose="00000500000000000000" pitchFamily="2" charset="0"/>
                <a:cs typeface="Dubai" panose="020B0503030403030204" pitchFamily="34" charset="-78"/>
              </a:rPr>
              <a:t>Brinquedão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716663B-E6BB-2814-FF40-2DE60754AAF3}"/>
              </a:ext>
            </a:extLst>
          </p:cNvPr>
          <p:cNvSpPr txBox="1"/>
          <p:nvPr/>
        </p:nvSpPr>
        <p:spPr>
          <a:xfrm>
            <a:off x="6054790" y="886260"/>
            <a:ext cx="24925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retomar o que são os contos tradicionais e realizar a escolha do que usaremos para a criação do nosso conto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33F93E8-7A6B-C8E1-7E12-E4AC5447385A}"/>
              </a:ext>
            </a:extLst>
          </p:cNvPr>
          <p:cNvSpPr txBox="1"/>
          <p:nvPr/>
        </p:nvSpPr>
        <p:spPr>
          <a:xfrm>
            <a:off x="144352" y="1484003"/>
            <a:ext cx="236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Pesquisa – Quando eu era bebê</a:t>
            </a:r>
          </a:p>
        </p:txBody>
      </p:sp>
      <p:pic>
        <p:nvPicPr>
          <p:cNvPr id="25" name="Gráfico 24" descr="Seta de linha: curva no sentido anti-horário">
            <a:extLst>
              <a:ext uri="{FF2B5EF4-FFF2-40B4-BE49-F238E27FC236}">
                <a16:creationId xmlns:a16="http://schemas.microsoft.com/office/drawing/2014/main" id="{E94FEA65-5E39-1DED-2D6A-8AEC10786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337801" flipV="1">
            <a:off x="2273512" y="1768036"/>
            <a:ext cx="212696" cy="212696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88314748-987A-4454-A07F-E56F030E9A4C}"/>
              </a:ext>
            </a:extLst>
          </p:cNvPr>
          <p:cNvSpPr txBox="1"/>
          <p:nvPr/>
        </p:nvSpPr>
        <p:spPr>
          <a:xfrm>
            <a:off x="2777921" y="698359"/>
            <a:ext cx="236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Sequência de desenhos  - Desafio</a:t>
            </a:r>
          </a:p>
        </p:txBody>
      </p:sp>
      <p:pic>
        <p:nvPicPr>
          <p:cNvPr id="37" name="Gráfico 36" descr="Seta de linha: curva no sentido anti-horário">
            <a:extLst>
              <a:ext uri="{FF2B5EF4-FFF2-40B4-BE49-F238E27FC236}">
                <a16:creationId xmlns:a16="http://schemas.microsoft.com/office/drawing/2014/main" id="{29E980BF-B562-BB61-C28B-4A37B2E36C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59191" flipV="1">
            <a:off x="4864637" y="1104816"/>
            <a:ext cx="212696" cy="2126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D61DD57-4F92-F642-089D-51C0DC540993}"/>
              </a:ext>
            </a:extLst>
          </p:cNvPr>
          <p:cNvSpPr txBox="1"/>
          <p:nvPr/>
        </p:nvSpPr>
        <p:spPr>
          <a:xfrm>
            <a:off x="8217524" y="4935933"/>
            <a:ext cx="280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Apostila página 34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F6B29B-E082-55C1-18F3-D22275EE93F5}"/>
              </a:ext>
            </a:extLst>
          </p:cNvPr>
          <p:cNvSpPr txBox="1"/>
          <p:nvPr/>
        </p:nvSpPr>
        <p:spPr>
          <a:xfrm>
            <a:off x="8045127" y="3579449"/>
            <a:ext cx="306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Roda de conversa sobre o Flat  Stanley</a:t>
            </a:r>
          </a:p>
        </p:txBody>
      </p:sp>
      <p:pic>
        <p:nvPicPr>
          <p:cNvPr id="26" name="Gráfico 25" descr="Seta de linha: curva no sentido anti-horário">
            <a:extLst>
              <a:ext uri="{FF2B5EF4-FFF2-40B4-BE49-F238E27FC236}">
                <a16:creationId xmlns:a16="http://schemas.microsoft.com/office/drawing/2014/main" id="{26D2D7C4-D7C3-0A48-2EFD-99B84476F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04893" flipH="1" flipV="1">
            <a:off x="7743746" y="3928343"/>
            <a:ext cx="212696" cy="212696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9C92394-9273-3DE0-CEC7-42F88E64AC1E}"/>
              </a:ext>
            </a:extLst>
          </p:cNvPr>
          <p:cNvSpPr txBox="1"/>
          <p:nvPr/>
        </p:nvSpPr>
        <p:spPr>
          <a:xfrm>
            <a:off x="10799695" y="5034098"/>
            <a:ext cx="130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Inglês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5" name="AutoShape 10" descr="Aquarela Mancha Luz Pastel Rosa Abstrato Com Textura Sobre Fundo Ilustração  de ©livinskyalex #497030140">
            <a:extLst>
              <a:ext uri="{FF2B5EF4-FFF2-40B4-BE49-F238E27FC236}">
                <a16:creationId xmlns:a16="http://schemas.microsoft.com/office/drawing/2014/main" id="{D250C831-61FF-9453-2388-A83C8BE06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Gráfico 10" descr="Seta de linha: curva no sentido anti-horário">
            <a:extLst>
              <a:ext uri="{FF2B5EF4-FFF2-40B4-BE49-F238E27FC236}">
                <a16:creationId xmlns:a16="http://schemas.microsoft.com/office/drawing/2014/main" id="{0D54D701-6B36-C24C-F5E6-6461F48DFECA}"/>
              </a:ext>
            </a:extLst>
          </p:cNvPr>
          <p:cNvSpPr/>
          <p:nvPr/>
        </p:nvSpPr>
        <p:spPr>
          <a:xfrm rot="11361558" flipH="1">
            <a:off x="6800936" y="3610897"/>
            <a:ext cx="201951" cy="457684"/>
          </a:xfrm>
          <a:custGeom>
            <a:avLst/>
            <a:gdLst>
              <a:gd name="connsiteX0" fmla="*/ 44063 w 151579"/>
              <a:gd name="connsiteY0" fmla="*/ 26879 h 386924"/>
              <a:gd name="connsiteX1" fmla="*/ 102226 w 151579"/>
              <a:gd name="connsiteY1" fmla="*/ 27319 h 386924"/>
              <a:gd name="connsiteX2" fmla="*/ 115445 w 151579"/>
              <a:gd name="connsiteY2" fmla="*/ 14100 h 386924"/>
              <a:gd name="connsiteX3" fmla="*/ 102226 w 151579"/>
              <a:gd name="connsiteY3" fmla="*/ 881 h 386924"/>
              <a:gd name="connsiteX4" fmla="*/ 14100 w 151579"/>
              <a:gd name="connsiteY4" fmla="*/ 0 h 386924"/>
              <a:gd name="connsiteX5" fmla="*/ 5728 w 151579"/>
              <a:gd name="connsiteY5" fmla="*/ 3084 h 386924"/>
              <a:gd name="connsiteX6" fmla="*/ 4847 w 151579"/>
              <a:gd name="connsiteY6" fmla="*/ 3966 h 386924"/>
              <a:gd name="connsiteX7" fmla="*/ 3525 w 151579"/>
              <a:gd name="connsiteY7" fmla="*/ 5288 h 386924"/>
              <a:gd name="connsiteX8" fmla="*/ 3084 w 151579"/>
              <a:gd name="connsiteY8" fmla="*/ 6169 h 386924"/>
              <a:gd name="connsiteX9" fmla="*/ 2644 w 151579"/>
              <a:gd name="connsiteY9" fmla="*/ 7050 h 386924"/>
              <a:gd name="connsiteX10" fmla="*/ 881 w 151579"/>
              <a:gd name="connsiteY10" fmla="*/ 13219 h 386924"/>
              <a:gd name="connsiteX11" fmla="*/ 0 w 151579"/>
              <a:gd name="connsiteY11" fmla="*/ 101345 h 386924"/>
              <a:gd name="connsiteX12" fmla="*/ 13219 w 151579"/>
              <a:gd name="connsiteY12" fmla="*/ 114564 h 386924"/>
              <a:gd name="connsiteX13" fmla="*/ 26438 w 151579"/>
              <a:gd name="connsiteY13" fmla="*/ 101345 h 386924"/>
              <a:gd name="connsiteX14" fmla="*/ 26879 w 151579"/>
              <a:gd name="connsiteY14" fmla="*/ 46707 h 386924"/>
              <a:gd name="connsiteX15" fmla="*/ 124699 w 151579"/>
              <a:gd name="connsiteY15" fmla="*/ 247194 h 386924"/>
              <a:gd name="connsiteX16" fmla="*/ 94295 w 151579"/>
              <a:gd name="connsiteY16" fmla="*/ 368368 h 386924"/>
              <a:gd name="connsiteX17" fmla="*/ 100464 w 151579"/>
              <a:gd name="connsiteY17" fmla="*/ 385552 h 386924"/>
              <a:gd name="connsiteX18" fmla="*/ 118089 w 151579"/>
              <a:gd name="connsiteY18" fmla="*/ 379824 h 386924"/>
              <a:gd name="connsiteX19" fmla="*/ 151137 w 151579"/>
              <a:gd name="connsiteY19" fmla="*/ 248957 h 386924"/>
              <a:gd name="connsiteX20" fmla="*/ 44063 w 151579"/>
              <a:gd name="connsiteY20" fmla="*/ 26879 h 3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579" h="386924">
                <a:moveTo>
                  <a:pt x="44063" y="26879"/>
                </a:moveTo>
                <a:lnTo>
                  <a:pt x="102226" y="27319"/>
                </a:lnTo>
                <a:cubicBezTo>
                  <a:pt x="109717" y="27319"/>
                  <a:pt x="115445" y="21591"/>
                  <a:pt x="115445" y="14100"/>
                </a:cubicBezTo>
                <a:cubicBezTo>
                  <a:pt x="115445" y="6609"/>
                  <a:pt x="109717" y="881"/>
                  <a:pt x="102226" y="881"/>
                </a:cubicBezTo>
                <a:lnTo>
                  <a:pt x="14100" y="0"/>
                </a:lnTo>
                <a:cubicBezTo>
                  <a:pt x="11016" y="0"/>
                  <a:pt x="8372" y="881"/>
                  <a:pt x="5728" y="3084"/>
                </a:cubicBezTo>
                <a:cubicBezTo>
                  <a:pt x="5288" y="3084"/>
                  <a:pt x="5288" y="3525"/>
                  <a:pt x="4847" y="3966"/>
                </a:cubicBezTo>
                <a:cubicBezTo>
                  <a:pt x="4406" y="4406"/>
                  <a:pt x="3966" y="4406"/>
                  <a:pt x="3525" y="5288"/>
                </a:cubicBezTo>
                <a:cubicBezTo>
                  <a:pt x="3525" y="5288"/>
                  <a:pt x="3084" y="5728"/>
                  <a:pt x="3084" y="6169"/>
                </a:cubicBezTo>
                <a:cubicBezTo>
                  <a:pt x="3084" y="6169"/>
                  <a:pt x="2644" y="6609"/>
                  <a:pt x="2644" y="7050"/>
                </a:cubicBezTo>
                <a:cubicBezTo>
                  <a:pt x="1322" y="8813"/>
                  <a:pt x="881" y="11016"/>
                  <a:pt x="881" y="13219"/>
                </a:cubicBezTo>
                <a:lnTo>
                  <a:pt x="0" y="101345"/>
                </a:lnTo>
                <a:cubicBezTo>
                  <a:pt x="0" y="108836"/>
                  <a:pt x="5728" y="114564"/>
                  <a:pt x="13219" y="114564"/>
                </a:cubicBezTo>
                <a:cubicBezTo>
                  <a:pt x="20710" y="114564"/>
                  <a:pt x="26438" y="108836"/>
                  <a:pt x="26438" y="101345"/>
                </a:cubicBezTo>
                <a:lnTo>
                  <a:pt x="26879" y="46707"/>
                </a:lnTo>
                <a:cubicBezTo>
                  <a:pt x="96058" y="94736"/>
                  <a:pt x="129105" y="162152"/>
                  <a:pt x="124699" y="247194"/>
                </a:cubicBezTo>
                <a:cubicBezTo>
                  <a:pt x="122055" y="289054"/>
                  <a:pt x="111920" y="330033"/>
                  <a:pt x="94295" y="368368"/>
                </a:cubicBezTo>
                <a:cubicBezTo>
                  <a:pt x="91211" y="374977"/>
                  <a:pt x="93854" y="382468"/>
                  <a:pt x="100464" y="385552"/>
                </a:cubicBezTo>
                <a:cubicBezTo>
                  <a:pt x="106633" y="388637"/>
                  <a:pt x="114564" y="386434"/>
                  <a:pt x="118089" y="379824"/>
                </a:cubicBezTo>
                <a:cubicBezTo>
                  <a:pt x="137036" y="338845"/>
                  <a:pt x="148493" y="294342"/>
                  <a:pt x="151137" y="248957"/>
                </a:cubicBezTo>
                <a:cubicBezTo>
                  <a:pt x="154662" y="184184"/>
                  <a:pt x="138799" y="93414"/>
                  <a:pt x="44063" y="26879"/>
                </a:cubicBezTo>
                <a:close/>
              </a:path>
            </a:pathLst>
          </a:custGeom>
          <a:solidFill>
            <a:srgbClr val="FF7474"/>
          </a:solidFill>
          <a:ln w="43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2" name="Gráfico 31" descr="Seta de linha: curva no sentido anti-horário">
            <a:extLst>
              <a:ext uri="{FF2B5EF4-FFF2-40B4-BE49-F238E27FC236}">
                <a16:creationId xmlns:a16="http://schemas.microsoft.com/office/drawing/2014/main" id="{8F2CA770-C579-1415-70B2-CD3732DD34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95107" flipV="1">
            <a:off x="1954452" y="3820702"/>
            <a:ext cx="212696" cy="212696"/>
          </a:xfrm>
          <a:prstGeom prst="rect">
            <a:avLst/>
          </a:prstGeom>
        </p:spPr>
      </p:pic>
      <p:pic>
        <p:nvPicPr>
          <p:cNvPr id="42" name="Gráfico 41" descr="Seta de linha: curva no sentido anti-horário">
            <a:extLst>
              <a:ext uri="{FF2B5EF4-FFF2-40B4-BE49-F238E27FC236}">
                <a16:creationId xmlns:a16="http://schemas.microsoft.com/office/drawing/2014/main" id="{A27EC4AF-3DF0-9532-64A2-E7907EA64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34307" flipV="1">
            <a:off x="10548612" y="5223428"/>
            <a:ext cx="212696" cy="21269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05C5B34A-4741-ADC9-C3DE-726322EDF297}"/>
              </a:ext>
            </a:extLst>
          </p:cNvPr>
          <p:cNvSpPr txBox="1"/>
          <p:nvPr/>
        </p:nvSpPr>
        <p:spPr>
          <a:xfrm>
            <a:off x="344930" y="3962168"/>
            <a:ext cx="208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 motora;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Quantificação;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número x quantidade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936D199-4646-3780-B317-60CE8DB03444}"/>
              </a:ext>
            </a:extLst>
          </p:cNvPr>
          <p:cNvSpPr txBox="1"/>
          <p:nvPr/>
        </p:nvSpPr>
        <p:spPr>
          <a:xfrm>
            <a:off x="167560" y="4868300"/>
            <a:ext cx="2186316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Para além das formas: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pt-BR" sz="900" dirty="0">
                <a:latin typeface="Comic Sans MS" panose="030F0702030302020204" pitchFamily="66" charset="0"/>
                <a:cs typeface="Dubai" panose="020B0503030403030204" pitchFamily="34" charset="-78"/>
              </a:rPr>
              <a:t>Apresentação do baralho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493EFDD8-506F-8BCD-9E95-3EB637882D68}"/>
              </a:ext>
            </a:extLst>
          </p:cNvPr>
          <p:cNvSpPr txBox="1"/>
          <p:nvPr/>
        </p:nvSpPr>
        <p:spPr>
          <a:xfrm>
            <a:off x="553461" y="5386438"/>
            <a:ext cx="2025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é? O que podemos fazer com ele? Faremos uma exploração do material e depois uma pesquisa sobre quais jogos podem ser feitos com ele.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Gráfico 58" descr="Seta de linha: curva no sentido anti-horário">
            <a:extLst>
              <a:ext uri="{FF2B5EF4-FFF2-40B4-BE49-F238E27FC236}">
                <a16:creationId xmlns:a16="http://schemas.microsoft.com/office/drawing/2014/main" id="{A4051E0F-6105-9A8E-F8C6-21A2CAACA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04893" flipH="1" flipV="1">
            <a:off x="254506" y="5223428"/>
            <a:ext cx="212696" cy="212696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01520367-CB6E-51CE-F334-1BF371FB29BF}"/>
              </a:ext>
            </a:extLst>
          </p:cNvPr>
          <p:cNvSpPr txBox="1"/>
          <p:nvPr/>
        </p:nvSpPr>
        <p:spPr>
          <a:xfrm>
            <a:off x="2328770" y="4016228"/>
            <a:ext cx="131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Baguet Script" panose="00000500000000000000" pitchFamily="2" charset="0"/>
                <a:cs typeface="Dubai" panose="020B0503030403030204" pitchFamily="34" charset="-78"/>
              </a:rPr>
              <a:t>Tanque de areia</a:t>
            </a:r>
            <a:endParaRPr lang="pt-BR" sz="1400" dirty="0">
              <a:latin typeface="Baguet Scrip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A382B4C-093C-1D4E-1BDF-D09C2A74FD1C}"/>
              </a:ext>
            </a:extLst>
          </p:cNvPr>
          <p:cNvSpPr txBox="1"/>
          <p:nvPr/>
        </p:nvSpPr>
        <p:spPr>
          <a:xfrm>
            <a:off x="2870760" y="1202149"/>
            <a:ext cx="2383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turma do Jardim I A nos desafiou a desenhar bebês, mas para isso precisamos fazer uma pesquisa. Como é um bebê? Qual é a diferença dele para uma criança grande?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Baralho Poker Profissional para Clubes e Torneios - Copag Plástico - Caixa  com Dúzia">
            <a:extLst>
              <a:ext uri="{FF2B5EF4-FFF2-40B4-BE49-F238E27FC236}">
                <a16:creationId xmlns:a16="http://schemas.microsoft.com/office/drawing/2014/main" id="{E0503888-9DB6-1DB0-E260-765670F6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483">
            <a:off x="2128905" y="6237761"/>
            <a:ext cx="625277" cy="4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D89593-3A16-5E3E-EDB1-89241E6CF4BB}"/>
              </a:ext>
            </a:extLst>
          </p:cNvPr>
          <p:cNvSpPr txBox="1"/>
          <p:nvPr/>
        </p:nvSpPr>
        <p:spPr>
          <a:xfrm>
            <a:off x="91148" y="1997343"/>
            <a:ext cx="238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Mostraremos aos amigos fotos de quando éramos bebês e faremos comparações sobre nossas diferenças e semelhanças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Vetores e ilustrações de Bebe para download gratuito">
            <a:extLst>
              <a:ext uri="{FF2B5EF4-FFF2-40B4-BE49-F238E27FC236}">
                <a16:creationId xmlns:a16="http://schemas.microsoft.com/office/drawing/2014/main" id="{C450DFEB-767B-F64A-14FF-F130A38B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43" y="2041967"/>
            <a:ext cx="745898" cy="7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t Festa Chapeuzinho Vermelho para imprimir - OrigamiAmi - Arte para toda  a festa">
            <a:extLst>
              <a:ext uri="{FF2B5EF4-FFF2-40B4-BE49-F238E27FC236}">
                <a16:creationId xmlns:a16="http://schemas.microsoft.com/office/drawing/2014/main" id="{688332E7-B598-E795-1208-636084DC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09" y="685288"/>
            <a:ext cx="317864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ês Porquinhos - Lobo Mau - Display Festa Decoração em Promoção na  Americanas">
            <a:extLst>
              <a:ext uri="{FF2B5EF4-FFF2-40B4-BE49-F238E27FC236}">
                <a16:creationId xmlns:a16="http://schemas.microsoft.com/office/drawing/2014/main" id="{8FC40D0D-C33E-4E7A-B0C2-0B76DE0B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712" y="923830"/>
            <a:ext cx="528968" cy="5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page">
            <a:extLst>
              <a:ext uri="{FF2B5EF4-FFF2-40B4-BE49-F238E27FC236}">
                <a16:creationId xmlns:a16="http://schemas.microsoft.com/office/drawing/2014/main" id="{35FD6FE0-419B-BC4C-9EDC-34B8DFA6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15" y="1316937"/>
            <a:ext cx="492943" cy="49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65 ideias de João e o pé de feijão | feijão, joão pé de feijão, educação  infantil">
            <a:extLst>
              <a:ext uri="{FF2B5EF4-FFF2-40B4-BE49-F238E27FC236}">
                <a16:creationId xmlns:a16="http://schemas.microsoft.com/office/drawing/2014/main" id="{79FBDF18-35EB-690B-D159-521E3987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189" y="1540267"/>
            <a:ext cx="360491" cy="5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E373A1A-7B00-2945-0AF0-596D4F754736}"/>
              </a:ext>
            </a:extLst>
          </p:cNvPr>
          <p:cNvSpPr txBox="1"/>
          <p:nvPr/>
        </p:nvSpPr>
        <p:spPr>
          <a:xfrm>
            <a:off x="8217524" y="4007728"/>
            <a:ext cx="261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são as pessoas que estão na foto que tiramos com o Flat? Em roda, compartilharemos com os amigos sobre elas.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9FAB74C-E65E-AD68-F5C0-521BCEF4DF8A}"/>
              </a:ext>
            </a:extLst>
          </p:cNvPr>
          <p:cNvSpPr txBox="1"/>
          <p:nvPr/>
        </p:nvSpPr>
        <p:spPr>
          <a:xfrm>
            <a:off x="7939465" y="5374183"/>
            <a:ext cx="26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 que já foram apresentadas, vamos escrever o nome delas em nossa apostila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Flat Stanley: His Original Adventure! (#1) by Jeff Brown | The Scholastic  Teacher Store">
            <a:extLst>
              <a:ext uri="{FF2B5EF4-FFF2-40B4-BE49-F238E27FC236}">
                <a16:creationId xmlns:a16="http://schemas.microsoft.com/office/drawing/2014/main" id="{9997C451-A954-21FD-C372-AC5AA426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431" y="5413241"/>
            <a:ext cx="826475" cy="12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46953D8D-E852-819B-7658-44FFBCDF1FFB}"/>
              </a:ext>
            </a:extLst>
          </p:cNvPr>
          <p:cNvSpPr txBox="1"/>
          <p:nvPr/>
        </p:nvSpPr>
        <p:spPr>
          <a:xfrm>
            <a:off x="9586475" y="1109768"/>
            <a:ext cx="21624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 amiga Sabrina sorteou a letra ’K’ quais objetos será </a:t>
            </a:r>
            <a:r>
              <a:rPr lang="pt-BR" sz="9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ela </a:t>
            </a: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encontrou em sua casa? 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3D2078E-CF78-A8FB-7E80-EF8C7A3A8322}"/>
              </a:ext>
            </a:extLst>
          </p:cNvPr>
          <p:cNvSpPr txBox="1"/>
          <p:nvPr/>
        </p:nvSpPr>
        <p:spPr>
          <a:xfrm>
            <a:off x="3583736" y="5093117"/>
            <a:ext cx="208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as fotos da semana anterior, faremos um desenho sobreposto utilizando transparência, caneta e tinha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DD4EA70-762F-D096-12B7-D57798CE83AC}"/>
              </a:ext>
            </a:extLst>
          </p:cNvPr>
          <p:cNvSpPr txBox="1"/>
          <p:nvPr/>
        </p:nvSpPr>
        <p:spPr>
          <a:xfrm>
            <a:off x="5956007" y="5178613"/>
            <a:ext cx="208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Pesquisa;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Comparação;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Escuta;</a:t>
            </a:r>
            <a:endParaRPr lang="pt-BR" sz="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Saudado pelas cores e ipês, morre em Campo Grande o artista Isaac de  Oliveira">
            <a:extLst>
              <a:ext uri="{FF2B5EF4-FFF2-40B4-BE49-F238E27FC236}">
                <a16:creationId xmlns:a16="http://schemas.microsoft.com/office/drawing/2014/main" id="{85062A7B-054D-C235-4C72-1ACE2726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93" y="5739448"/>
            <a:ext cx="812870" cy="7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5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284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Apricotsy Demo</vt:lpstr>
      <vt:lpstr>Arial</vt:lpstr>
      <vt:lpstr>Baguet Script</vt:lpstr>
      <vt:lpstr>Calibri</vt:lpstr>
      <vt:lpstr>Calibri Light</vt:lpstr>
      <vt:lpstr>Century Gothic</vt:lpstr>
      <vt:lpstr>Comic Sans MS</vt:lpstr>
      <vt:lpstr>Dubai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Martinelli</dc:creator>
  <cp:lastModifiedBy>Marina Martinelli</cp:lastModifiedBy>
  <cp:revision>47</cp:revision>
  <dcterms:created xsi:type="dcterms:W3CDTF">2023-08-05T17:12:50Z</dcterms:created>
  <dcterms:modified xsi:type="dcterms:W3CDTF">2024-08-15T20:35:55Z</dcterms:modified>
</cp:coreProperties>
</file>